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305" r:id="rId3"/>
    <p:sldId id="377" r:id="rId4"/>
    <p:sldId id="303" r:id="rId5"/>
    <p:sldId id="307" r:id="rId6"/>
    <p:sldId id="325" r:id="rId7"/>
    <p:sldId id="337" r:id="rId8"/>
    <p:sldId id="293" r:id="rId9"/>
    <p:sldId id="283" r:id="rId10"/>
    <p:sldId id="326" r:id="rId11"/>
    <p:sldId id="327" r:id="rId12"/>
    <p:sldId id="328" r:id="rId13"/>
    <p:sldId id="331" r:id="rId14"/>
    <p:sldId id="329" r:id="rId15"/>
    <p:sldId id="330" r:id="rId16"/>
    <p:sldId id="333" r:id="rId17"/>
    <p:sldId id="379" r:id="rId18"/>
    <p:sldId id="294" r:id="rId19"/>
    <p:sldId id="334" r:id="rId20"/>
    <p:sldId id="335" r:id="rId21"/>
    <p:sldId id="336" r:id="rId22"/>
    <p:sldId id="302" r:id="rId23"/>
    <p:sldId id="311" r:id="rId24"/>
    <p:sldId id="339" r:id="rId25"/>
    <p:sldId id="340" r:id="rId26"/>
    <p:sldId id="338" r:id="rId27"/>
    <p:sldId id="297" r:id="rId28"/>
    <p:sldId id="341" r:id="rId29"/>
    <p:sldId id="342" r:id="rId30"/>
    <p:sldId id="386" r:id="rId31"/>
    <p:sldId id="298" r:id="rId32"/>
    <p:sldId id="299" r:id="rId33"/>
    <p:sldId id="343" r:id="rId34"/>
    <p:sldId id="344" r:id="rId35"/>
    <p:sldId id="301" r:id="rId36"/>
    <p:sldId id="315" r:id="rId37"/>
    <p:sldId id="345" r:id="rId38"/>
    <p:sldId id="346" r:id="rId39"/>
    <p:sldId id="347" r:id="rId40"/>
    <p:sldId id="356" r:id="rId41"/>
    <p:sldId id="387" r:id="rId42"/>
    <p:sldId id="351" r:id="rId43"/>
    <p:sldId id="268" r:id="rId44"/>
    <p:sldId id="352" r:id="rId45"/>
    <p:sldId id="319" r:id="rId46"/>
    <p:sldId id="317" r:id="rId47"/>
    <p:sldId id="353" r:id="rId48"/>
    <p:sldId id="354" r:id="rId49"/>
    <p:sldId id="355" r:id="rId50"/>
    <p:sldId id="357" r:id="rId51"/>
    <p:sldId id="388" r:id="rId52"/>
    <p:sldId id="322" r:id="rId53"/>
    <p:sldId id="358" r:id="rId54"/>
    <p:sldId id="290" r:id="rId55"/>
    <p:sldId id="320" r:id="rId56"/>
    <p:sldId id="374" r:id="rId57"/>
    <p:sldId id="360" r:id="rId58"/>
    <p:sldId id="361" r:id="rId59"/>
    <p:sldId id="390" r:id="rId60"/>
    <p:sldId id="372" r:id="rId61"/>
    <p:sldId id="373" r:id="rId62"/>
    <p:sldId id="362" r:id="rId63"/>
    <p:sldId id="364" r:id="rId64"/>
    <p:sldId id="365" r:id="rId65"/>
    <p:sldId id="370" r:id="rId66"/>
    <p:sldId id="371" r:id="rId67"/>
    <p:sldId id="392" r:id="rId68"/>
    <p:sldId id="397" r:id="rId69"/>
    <p:sldId id="393" r:id="rId70"/>
    <p:sldId id="394" r:id="rId71"/>
    <p:sldId id="395" r:id="rId72"/>
    <p:sldId id="396" r:id="rId73"/>
    <p:sldId id="385" r:id="rId74"/>
    <p:sldId id="375" r:id="rId75"/>
    <p:sldId id="391" r:id="rId76"/>
    <p:sldId id="381" r:id="rId77"/>
    <p:sldId id="382" r:id="rId78"/>
    <p:sldId id="384" r:id="rId79"/>
    <p:sldId id="38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>
            <p14:sldId id="256"/>
            <p14:sldId id="305"/>
            <p14:sldId id="377"/>
          </p14:sldIdLst>
        </p14:section>
        <p14:section name="Week 1 - introduce approvals" id="{BC86D479-B598-DE4E-9F6C-C7C762EE65D7}">
          <p14:sldIdLst>
            <p14:sldId id="303"/>
            <p14:sldId id="307"/>
            <p14:sldId id="325"/>
            <p14:sldId id="337"/>
            <p14:sldId id="293"/>
            <p14:sldId id="283"/>
            <p14:sldId id="326"/>
            <p14:sldId id="327"/>
            <p14:sldId id="328"/>
            <p14:sldId id="331"/>
            <p14:sldId id="329"/>
            <p14:sldId id="330"/>
            <p14:sldId id="333"/>
            <p14:sldId id="379"/>
            <p14:sldId id="294"/>
            <p14:sldId id="334"/>
            <p14:sldId id="335"/>
            <p14:sldId id="336"/>
          </p14:sldIdLst>
        </p14:section>
        <p14:section name="Week 2 - printing json" id="{22A19609-F826-134C-AEAA-462785982D91}">
          <p14:sldIdLst>
            <p14:sldId id="302"/>
            <p14:sldId id="311"/>
            <p14:sldId id="339"/>
            <p14:sldId id="340"/>
            <p14:sldId id="338"/>
            <p14:sldId id="297"/>
            <p14:sldId id="341"/>
            <p14:sldId id="342"/>
            <p14:sldId id="386"/>
            <p14:sldId id="298"/>
            <p14:sldId id="299"/>
            <p14:sldId id="343"/>
            <p14:sldId id="344"/>
          </p14:sldIdLst>
        </p14:section>
        <p14:section name="Week 3 - inline approvals" id="{D7101C72-E8E0-AA41-9D4D-EACB3EADE5D6}">
          <p14:sldIdLst>
            <p14:sldId id="301"/>
            <p14:sldId id="315"/>
            <p14:sldId id="345"/>
            <p14:sldId id="346"/>
            <p14:sldId id="347"/>
            <p14:sldId id="356"/>
            <p14:sldId id="387"/>
            <p14:sldId id="351"/>
            <p14:sldId id="268"/>
            <p14:sldId id="352"/>
          </p14:sldIdLst>
        </p14:section>
        <p14:section name="Week 4 - verify all" id="{6A53FA91-FED3-804F-AA4D-0F8274D322C2}">
          <p14:sldIdLst>
            <p14:sldId id="319"/>
            <p14:sldId id="317"/>
            <p14:sldId id="353"/>
            <p14:sldId id="354"/>
            <p14:sldId id="355"/>
            <p14:sldId id="357"/>
            <p14:sldId id="388"/>
            <p14:sldId id="322"/>
            <p14:sldId id="358"/>
          </p14:sldIdLst>
        </p14:section>
        <p14:section name="Week 5 - stateful conversations" id="{F7654C75-94ED-B94A-B300-3D40ECEFE30C}">
          <p14:sldIdLst>
            <p14:sldId id="290"/>
            <p14:sldId id="320"/>
            <p14:sldId id="374"/>
            <p14:sldId id="360"/>
            <p14:sldId id="361"/>
            <p14:sldId id="390"/>
            <p14:sldId id="372"/>
            <p14:sldId id="373"/>
            <p14:sldId id="362"/>
          </p14:sldIdLst>
        </p14:section>
        <p14:section name="Week 6 - markdown" id="{47830E9D-2352-FA4E-ACEA-54C1DA15F66A}">
          <p14:sldIdLst>
            <p14:sldId id="364"/>
            <p14:sldId id="365"/>
            <p14:sldId id="370"/>
            <p14:sldId id="371"/>
          </p14:sldIdLst>
        </p14:section>
        <p14:section name="Recap" id="{6A6D2E8C-8918-9E42-9744-016AA1475ADF}">
          <p14:sldIdLst>
            <p14:sldId id="392"/>
            <p14:sldId id="397"/>
            <p14:sldId id="393"/>
            <p14:sldId id="394"/>
            <p14:sldId id="395"/>
            <p14:sldId id="396"/>
            <p14:sldId id="385"/>
            <p14:sldId id="375"/>
            <p14:sldId id="391"/>
          </p14:sldIdLst>
        </p14:section>
        <p14:section name="Pieces" id="{C3091EF0-030F-194B-9EC4-CD645468CA88}">
          <p14:sldIdLst>
            <p14:sldId id="381"/>
            <p14:sldId id="382"/>
            <p14:sldId id="384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3B"/>
    <a:srgbClr val="FFFFFF"/>
    <a:srgbClr val="7F7F7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/>
    <p:restoredTop sz="86909"/>
  </p:normalViewPr>
  <p:slideViewPr>
    <p:cSldViewPr snapToGrid="0">
      <p:cViewPr varScale="1">
        <p:scale>
          <a:sx n="125" d="100"/>
          <a:sy n="125" d="100"/>
        </p:scale>
        <p:origin x="108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C0EB-ACAC-22F1-3B64-286CCA2C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98702-9A49-90C9-AB6B-3562CD4C4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946F-FD41-7ACD-8B30-CDF3AAE9D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D6D9-6334-093E-013B-F44D44816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4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ED29-DEFE-E27B-6D4B-2E058F60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09111-A709-F16A-2267-A36C8DFC3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264A8-CCA0-70D8-AF38-FE0AC0EFC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052C-E2A1-5DDB-2645-965323D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0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5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9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7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5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41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73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0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87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8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solidFill>
                  <a:srgbClr val="8C8C8C"/>
                </a:solidFill>
                <a:effectLst/>
              </a:rPr>
              <a:t>we put the focus on what it is that we're testing, and not the setup of the test</a:t>
            </a:r>
            <a:endParaRPr lang="en-US">
              <a:solidFill>
                <a:srgbClr val="080808"/>
              </a:solidFill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2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4.png"/><Relationship Id="rId7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7.emf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9.emf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8.emf"/><Relationship Id="rId9" Type="http://schemas.openxmlformats.org/officeDocument/2006/relationships/image" Target="../media/image26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7.emf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9.emf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8.emf"/><Relationship Id="rId9" Type="http://schemas.openxmlformats.org/officeDocument/2006/relationships/image" Target="../media/image2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Relationship Id="rId9" Type="http://schemas.openxmlformats.org/officeDocument/2006/relationships/image" Target="../media/image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2E61-76FD-D1D5-E1DD-F386567DA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Testing with Approvals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D131D-A9A2-E833-90CF-10760F52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225"/>
            <a:ext cx="9144000" cy="1655762"/>
          </a:xfrm>
        </p:spPr>
        <p:txBody>
          <a:bodyPr/>
          <a:lstStyle/>
          <a:p>
            <a:r>
              <a:rPr lang="en-US"/>
              <a:t>Llewellyn Falco</a:t>
            </a:r>
          </a:p>
          <a:p>
            <a:r>
              <a:rPr lang="en-US"/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65684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13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47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D0E781-0941-E05C-1E71-D2B13A39F191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867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370832" y="2627221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Approval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E5FA3-8867-250F-F131-6EEE1CE4E05B}"/>
              </a:ext>
            </a:extLst>
          </p:cNvPr>
          <p:cNvSpPr txBox="1"/>
          <p:nvPr/>
        </p:nvSpPr>
        <p:spPr>
          <a:xfrm>
            <a:off x="4919472" y="3673661"/>
            <a:ext cx="236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+ approved output</a:t>
            </a:r>
          </a:p>
        </p:txBody>
      </p:sp>
      <p:pic>
        <p:nvPicPr>
          <p:cNvPr id="1026" name="Picture 2" descr="New Failure">
            <a:extLst>
              <a:ext uri="{FF2B5EF4-FFF2-40B4-BE49-F238E27FC236}">
                <a16:creationId xmlns:a16="http://schemas.microsoft.com/office/drawing/2014/main" id="{004FA746-C219-CF07-5A26-B8000B0B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07002"/>
            <a:ext cx="8001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2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9364" y="5886856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23606-462F-0E50-0B07-A4A1229B529D}"/>
              </a:ext>
            </a:extLst>
          </p:cNvPr>
          <p:cNvSpPr txBox="1"/>
          <p:nvPr/>
        </p:nvSpPr>
        <p:spPr>
          <a:xfrm>
            <a:off x="554593" y="534578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Ink Free" panose="020F0502020204030204" pitchFamily="34" charset="0"/>
                <a:ea typeface="Heiti TC Medium" pitchFamily="2" charset="-128"/>
              </a:rPr>
              <a:t>[Customer]: 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086A-33F2-8DD5-186E-97584451FBAC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4489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58728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1088103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1893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58370-A0CB-91E9-123E-5758FA76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45" y="1157824"/>
            <a:ext cx="9307581" cy="4694336"/>
          </a:xfrm>
          <a:prstGeom prst="rect">
            <a:avLst/>
          </a:prstGeom>
          <a:ln>
            <a:noFill/>
          </a:ln>
        </p:spPr>
      </p:pic>
      <p:sp>
        <p:nvSpPr>
          <p:cNvPr id="6" name="!!highlight2">
            <a:extLst>
              <a:ext uri="{FF2B5EF4-FFF2-40B4-BE49-F238E27FC236}">
                <a16:creationId xmlns:a16="http://schemas.microsoft.com/office/drawing/2014/main" id="{497A968F-E103-D8FE-A0DA-0831F0FADB58}"/>
              </a:ext>
            </a:extLst>
          </p:cNvPr>
          <p:cNvSpPr/>
          <p:nvPr/>
        </p:nvSpPr>
        <p:spPr>
          <a:xfrm>
            <a:off x="5126736" y="4847544"/>
            <a:ext cx="3496056" cy="50169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!!highlight1">
            <a:extLst>
              <a:ext uri="{FF2B5EF4-FFF2-40B4-BE49-F238E27FC236}">
                <a16:creationId xmlns:a16="http://schemas.microsoft.com/office/drawing/2014/main" id="{93FD5533-0D60-56DD-8D5C-2C70D1E08190}"/>
              </a:ext>
            </a:extLst>
          </p:cNvPr>
          <p:cNvSpPr/>
          <p:nvPr/>
        </p:nvSpPr>
        <p:spPr>
          <a:xfrm>
            <a:off x="9189720" y="2902921"/>
            <a:ext cx="411480" cy="27701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9565C5DF-797C-5383-48E0-1CD32F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67" y="1134582"/>
            <a:ext cx="5308600" cy="15367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CE5D9B0-1837-805F-A17B-22155F6BA438}"/>
              </a:ext>
            </a:extLst>
          </p:cNvPr>
          <p:cNvSpPr/>
          <p:nvPr/>
        </p:nvSpPr>
        <p:spPr>
          <a:xfrm>
            <a:off x="5322019" y="2847830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message&#10;&#10;Description automatically generated">
            <a:extLst>
              <a:ext uri="{FF2B5EF4-FFF2-40B4-BE49-F238E27FC236}">
                <a16:creationId xmlns:a16="http://schemas.microsoft.com/office/drawing/2014/main" id="{E8922969-F349-830A-D666-B824B3A7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90" y="3919571"/>
            <a:ext cx="6438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0" y="77724"/>
            <a:ext cx="6702552" cy="67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ross 7">
            <a:extLst>
              <a:ext uri="{FF2B5EF4-FFF2-40B4-BE49-F238E27FC236}">
                <a16:creationId xmlns:a16="http://schemas.microsoft.com/office/drawing/2014/main" id="{4BCD4BF2-BCBC-2C9D-90FC-F241F119C9DB}"/>
              </a:ext>
            </a:extLst>
          </p:cNvPr>
          <p:cNvSpPr/>
          <p:nvPr/>
        </p:nvSpPr>
        <p:spPr>
          <a:xfrm>
            <a:off x="8884043" y="2893224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essage&#10;&#10;Description automatically generated">
            <a:extLst>
              <a:ext uri="{FF2B5EF4-FFF2-40B4-BE49-F238E27FC236}">
                <a16:creationId xmlns:a16="http://schemas.microsoft.com/office/drawing/2014/main" id="{1E674915-0AE7-566F-10FB-E62BE17F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24" y="1634154"/>
            <a:ext cx="4046578" cy="1171378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165184-EE88-69A1-CBBC-4A6BFF7E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4" y="1634154"/>
            <a:ext cx="5965162" cy="3008566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screenshot of a message&#10;&#10;Description automatically generated">
            <a:extLst>
              <a:ext uri="{FF2B5EF4-FFF2-40B4-BE49-F238E27FC236}">
                <a16:creationId xmlns:a16="http://schemas.microsoft.com/office/drawing/2014/main" id="{43A1B801-FD97-CBD9-7C33-20A0F879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24" y="3951722"/>
            <a:ext cx="4389850" cy="6840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1E340-D56F-7423-97E1-A97F423F5CF3}"/>
              </a:ext>
            </a:extLst>
          </p:cNvPr>
          <p:cNvCxnSpPr>
            <a:cxnSpLocks/>
          </p:cNvCxnSpPr>
          <p:nvPr/>
        </p:nvCxnSpPr>
        <p:spPr>
          <a:xfrm>
            <a:off x="6555859" y="403916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3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8453283" y="479046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1A380D4-4764-BEEF-42F9-60FC6BA9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71" y="4810133"/>
            <a:ext cx="2165923" cy="1391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DC0E1-ED12-C775-F082-760F66249439}"/>
              </a:ext>
            </a:extLst>
          </p:cNvPr>
          <p:cNvSpPr txBox="1"/>
          <p:nvPr/>
        </p:nvSpPr>
        <p:spPr>
          <a:xfrm>
            <a:off x="1746746" y="5205609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4274039" y="4812619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2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09A0-D246-875C-C70F-0F0B547E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55845E4F-0226-83BA-C360-A050FE11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7A9A6-4C6D-A559-60AC-F9241FA8C2E4}"/>
              </a:ext>
            </a:extLst>
          </p:cNvPr>
          <p:cNvSpPr txBox="1"/>
          <p:nvPr/>
        </p:nvSpPr>
        <p:spPr>
          <a:xfrm>
            <a:off x="3408177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351072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6BFD-A211-2CD1-4E07-DAA7872D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4C73-1331-8B94-A16F-B46696BB3A75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8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Printers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F5CC8-526B-7690-E5AC-58435125CDE7}"/>
              </a:ext>
            </a:extLst>
          </p:cNvPr>
          <p:cNvGrpSpPr/>
          <p:nvPr/>
        </p:nvGrpSpPr>
        <p:grpSpPr>
          <a:xfrm>
            <a:off x="7425175" y="1215092"/>
            <a:ext cx="3937000" cy="4114800"/>
            <a:chOff x="7425175" y="1215092"/>
            <a:chExt cx="3937000" cy="4114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FB065D-B1B6-3EC6-EF3E-4BE4304E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175" y="1215092"/>
              <a:ext cx="3937000" cy="411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88015-1D62-9952-D75D-C188C2CF1307}"/>
                </a:ext>
              </a:extLst>
            </p:cNvPr>
            <p:cNvSpPr txBox="1"/>
            <p:nvPr/>
          </p:nvSpPr>
          <p:spPr>
            <a:xfrm>
              <a:off x="10286239" y="5052893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@EmillyBache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15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Story Board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04D6872-419F-32EE-D169-CCF1EC8C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33" y="2520509"/>
            <a:ext cx="3516422" cy="1352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31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1" y="2519720"/>
            <a:ext cx="90270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Lack of clarity in the test code output</a:t>
            </a:r>
          </a:p>
        </p:txBody>
      </p:sp>
    </p:spTree>
    <p:extLst>
      <p:ext uri="{BB962C8B-B14F-4D97-AF65-F5344CB8AC3E}">
        <p14:creationId xmlns:p14="http://schemas.microsoft.com/office/powerpoint/2010/main" val="167261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277194" y="1119460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5999766" y="5413248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3477017" y="5413248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6746221" y="2019362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3511296" y="1426468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3511296" y="2841214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6746221" y="3940065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3511296" y="4737806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5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/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78351" y="778992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3100923" y="5072780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578174" y="5072780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3847378" y="167889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612453" y="108600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612453" y="250074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3847378" y="3599597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612453" y="4397338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  <p:sp>
        <p:nvSpPr>
          <p:cNvPr id="13" name="!!highlight-no-2">
            <a:extLst>
              <a:ext uri="{FF2B5EF4-FFF2-40B4-BE49-F238E27FC236}">
                <a16:creationId xmlns:a16="http://schemas.microsoft.com/office/drawing/2014/main" id="{D547A2A4-15CD-CCC5-F31A-8704ADAFFEEF}"/>
              </a:ext>
            </a:extLst>
          </p:cNvPr>
          <p:cNvSpPr/>
          <p:nvPr/>
        </p:nvSpPr>
        <p:spPr>
          <a:xfrm>
            <a:off x="8979408" y="4868344"/>
            <a:ext cx="82296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highlight-no-1">
            <a:extLst>
              <a:ext uri="{FF2B5EF4-FFF2-40B4-BE49-F238E27FC236}">
                <a16:creationId xmlns:a16="http://schemas.microsoft.com/office/drawing/2014/main" id="{898B4CBF-0EC3-2DFC-08C4-EA324826EE3E}"/>
              </a:ext>
            </a:extLst>
          </p:cNvPr>
          <p:cNvSpPr/>
          <p:nvPr/>
        </p:nvSpPr>
        <p:spPr>
          <a:xfrm>
            <a:off x="3135202" y="5135732"/>
            <a:ext cx="1631741" cy="33199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highlight-yes-2">
            <a:extLst>
              <a:ext uri="{FF2B5EF4-FFF2-40B4-BE49-F238E27FC236}">
                <a16:creationId xmlns:a16="http://schemas.microsoft.com/office/drawing/2014/main" id="{CDE429B6-400E-F52E-370B-3628012CFFE9}"/>
              </a:ext>
            </a:extLst>
          </p:cNvPr>
          <p:cNvSpPr/>
          <p:nvPr/>
        </p:nvSpPr>
        <p:spPr>
          <a:xfrm>
            <a:off x="8942832" y="3389566"/>
            <a:ext cx="155448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highlight-yes-1">
            <a:extLst>
              <a:ext uri="{FF2B5EF4-FFF2-40B4-BE49-F238E27FC236}">
                <a16:creationId xmlns:a16="http://schemas.microsoft.com/office/drawing/2014/main" id="{7E1C9EF7-89E3-B715-6553-C10C91E5381F}"/>
              </a:ext>
            </a:extLst>
          </p:cNvPr>
          <p:cNvSpPr/>
          <p:nvPr/>
        </p:nvSpPr>
        <p:spPr>
          <a:xfrm>
            <a:off x="650245" y="5106874"/>
            <a:ext cx="2097310" cy="3725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highlight-question-2">
            <a:extLst>
              <a:ext uri="{FF2B5EF4-FFF2-40B4-BE49-F238E27FC236}">
                <a16:creationId xmlns:a16="http://schemas.microsoft.com/office/drawing/2014/main" id="{8AE1F511-7EF9-5EDB-267D-1916F6AD3994}"/>
              </a:ext>
            </a:extLst>
          </p:cNvPr>
          <p:cNvSpPr/>
          <p:nvPr/>
        </p:nvSpPr>
        <p:spPr>
          <a:xfrm>
            <a:off x="8412480" y="1787679"/>
            <a:ext cx="1298448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5" name="!!highlight-question-1">
            <a:extLst>
              <a:ext uri="{FF2B5EF4-FFF2-40B4-BE49-F238E27FC236}">
                <a16:creationId xmlns:a16="http://schemas.microsoft.com/office/drawing/2014/main" id="{FE495C53-3F83-3006-919C-DF89355C62FC}"/>
              </a:ext>
            </a:extLst>
          </p:cNvPr>
          <p:cNvSpPr/>
          <p:nvPr/>
        </p:nvSpPr>
        <p:spPr>
          <a:xfrm>
            <a:off x="612452" y="4724975"/>
            <a:ext cx="2100823" cy="30519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!!approvalText">
            <a:extLst>
              <a:ext uri="{FF2B5EF4-FFF2-40B4-BE49-F238E27FC236}">
                <a16:creationId xmlns:a16="http://schemas.microsoft.com/office/drawing/2014/main" id="{F023DF0C-8554-CC9D-6863-2B63AA19F72D}"/>
              </a:ext>
            </a:extLst>
          </p:cNvPr>
          <p:cNvSpPr txBox="1"/>
          <p:nvPr/>
        </p:nvSpPr>
        <p:spPr>
          <a:xfrm>
            <a:off x="7312152" y="446061"/>
            <a:ext cx="324800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pay bill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"content":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"type": "vertical",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"text": "Are you a customer?",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"tooltip": "text tooltip"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"horizontal",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"Yes",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"Yes, I'm a customer"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"No",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"No, I'm not"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800">
              <a:solidFill>
                <a:srgbClr val="080808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8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2" grpId="0" animBg="1"/>
      <p:bldP spid="16" grpId="0" animBg="1"/>
      <p:bldP spid="11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322658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ack of a person with her head back to the computer&#10;&#10;Description automatically generated">
            <a:extLst>
              <a:ext uri="{FF2B5EF4-FFF2-40B4-BE49-F238E27FC236}">
                <a16:creationId xmlns:a16="http://schemas.microsoft.com/office/drawing/2014/main" id="{076BB3A5-1494-3F11-D5D6-38A0EBC1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21" y="802265"/>
            <a:ext cx="4285634" cy="4108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2B4AC-FC10-E773-E758-86ECC0299BF0}"/>
              </a:ext>
            </a:extLst>
          </p:cNvPr>
          <p:cNvSpPr txBox="1"/>
          <p:nvPr/>
        </p:nvSpPr>
        <p:spPr>
          <a:xfrm>
            <a:off x="1075753" y="3752445"/>
            <a:ext cx="24817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Clear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Expressive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Simple</a:t>
            </a: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B216206-6279-3E55-4BB5-10B44015D30F}"/>
              </a:ext>
            </a:extLst>
          </p:cNvPr>
          <p:cNvGrpSpPr/>
          <p:nvPr/>
        </p:nvGrpSpPr>
        <p:grpSpPr>
          <a:xfrm>
            <a:off x="729917" y="626733"/>
            <a:ext cx="2664508" cy="2086046"/>
            <a:chOff x="8750744" y="716148"/>
            <a:chExt cx="2664508" cy="208604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52E9BAF-E65A-FF22-6AE8-E3645CDD0C25}"/>
                </a:ext>
              </a:extLst>
            </p:cNvPr>
            <p:cNvSpPr/>
            <p:nvPr/>
          </p:nvSpPr>
          <p:spPr>
            <a:xfrm>
              <a:off x="8750744" y="716148"/>
              <a:ext cx="2664508" cy="2086046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911292-DC4B-7C3A-04C3-A81BE4DB555F}"/>
                </a:ext>
              </a:extLst>
            </p:cNvPr>
            <p:cNvGrpSpPr/>
            <p:nvPr/>
          </p:nvGrpSpPr>
          <p:grpSpPr>
            <a:xfrm>
              <a:off x="9925076" y="967849"/>
              <a:ext cx="1245273" cy="618550"/>
              <a:chOff x="2108431" y="1163711"/>
              <a:chExt cx="1245273" cy="618550"/>
            </a:xfrm>
          </p:grpSpPr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956E1C8F-3A77-F6DC-7D3C-29CB4A09D4EB}"/>
                  </a:ext>
                </a:extLst>
              </p:cNvPr>
              <p:cNvSpPr/>
              <p:nvPr/>
            </p:nvSpPr>
            <p:spPr>
              <a:xfrm>
                <a:off x="2108431" y="1163711"/>
                <a:ext cx="1245273" cy="618550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ular Callout 26">
                <a:extLst>
                  <a:ext uri="{FF2B5EF4-FFF2-40B4-BE49-F238E27FC236}">
                    <a16:creationId xmlns:a16="http://schemas.microsoft.com/office/drawing/2014/main" id="{0546EC89-372C-D729-C60C-0AE0464FA9FE}"/>
                  </a:ext>
                </a:extLst>
              </p:cNvPr>
              <p:cNvSpPr/>
              <p:nvPr/>
            </p:nvSpPr>
            <p:spPr>
              <a:xfrm>
                <a:off x="2275763" y="1273606"/>
                <a:ext cx="870559" cy="395317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5ACE7F-1CE1-2281-D948-AED27DCE2247}"/>
                </a:ext>
              </a:extLst>
            </p:cNvPr>
            <p:cNvGrpSpPr/>
            <p:nvPr/>
          </p:nvGrpSpPr>
          <p:grpSpPr>
            <a:xfrm>
              <a:off x="9009379" y="1846084"/>
              <a:ext cx="1083029" cy="618550"/>
              <a:chOff x="1025402" y="2169765"/>
              <a:chExt cx="1083029" cy="618550"/>
            </a:xfrm>
          </p:grpSpPr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CDB10F0B-9811-6832-AD4D-94341F7304BF}"/>
                  </a:ext>
                </a:extLst>
              </p:cNvPr>
              <p:cNvSpPr/>
              <p:nvPr/>
            </p:nvSpPr>
            <p:spPr>
              <a:xfrm flipH="1">
                <a:off x="1025402" y="2169765"/>
                <a:ext cx="1083029" cy="618550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765D7D3C-4005-C580-53CF-497376A4BD0F}"/>
                  </a:ext>
                </a:extLst>
              </p:cNvPr>
              <p:cNvSpPr/>
              <p:nvPr/>
            </p:nvSpPr>
            <p:spPr>
              <a:xfrm flipH="1">
                <a:off x="1244039" y="2312767"/>
                <a:ext cx="660830" cy="332545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A41959DD-3B71-2087-2AC0-82E61747C508}"/>
              </a:ext>
            </a:extLst>
          </p:cNvPr>
          <p:cNvGrpSpPr/>
          <p:nvPr/>
        </p:nvGrpSpPr>
        <p:grpSpPr>
          <a:xfrm>
            <a:off x="9075122" y="3925814"/>
            <a:ext cx="2635098" cy="2563476"/>
            <a:chOff x="8854535" y="3870365"/>
            <a:chExt cx="3056605" cy="2812026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3AD6880B-87C5-9863-BD84-162293448C1A}"/>
                </a:ext>
              </a:extLst>
            </p:cNvPr>
            <p:cNvGrpSpPr/>
            <p:nvPr/>
          </p:nvGrpSpPr>
          <p:grpSpPr>
            <a:xfrm>
              <a:off x="8854535" y="3870365"/>
              <a:ext cx="2576440" cy="2585883"/>
              <a:chOff x="9009379" y="4133353"/>
              <a:chExt cx="2576440" cy="2585883"/>
            </a:xfrm>
          </p:grpSpPr>
          <p:sp>
            <p:nvSpPr>
              <p:cNvPr id="2048" name="Rounded Rectangle 2047">
                <a:extLst>
                  <a:ext uri="{FF2B5EF4-FFF2-40B4-BE49-F238E27FC236}">
                    <a16:creationId xmlns:a16="http://schemas.microsoft.com/office/drawing/2014/main" id="{6B91E114-A6E3-78C5-49BC-63B08B46FA56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Rounded Rectangle 2050">
                <a:extLst>
                  <a:ext uri="{FF2B5EF4-FFF2-40B4-BE49-F238E27FC236}">
                    <a16:creationId xmlns:a16="http://schemas.microsoft.com/office/drawing/2014/main" id="{26FCA8FE-ABAC-A9AE-2BFB-604C9B7AF20F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Rounded Rectangle 2052">
                <a:extLst>
                  <a:ext uri="{FF2B5EF4-FFF2-40B4-BE49-F238E27FC236}">
                    <a16:creationId xmlns:a16="http://schemas.microsoft.com/office/drawing/2014/main" id="{EDB8CB57-B78A-9527-160B-12C1B818330C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D4E77C82-5C3F-FA1F-35D6-7190A2894DEE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95863AEF-DC89-6D6A-7ED6-5AE9D829AFC0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E8AAA695-B29A-1771-274A-0C293A31A4AE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B9AB478A-84AC-C29F-5617-2560EBEEF5DF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BA046A3C-B9E4-27C8-7BFE-4332FE457DC0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69475E4C-2D26-D68C-6C59-D79A461891D4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E9255E9B-50D9-677D-BA5E-6660C2E9E1F5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CBC0999-EC4D-26DE-1E95-84F68A5272BC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0DD29A8C-0120-5BBB-6EB3-48E7799E9469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03B3F64A-016D-6A92-697F-CEFDAEA7561C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C57066B0-4BA2-9982-D421-BFFC8A601B76}"/>
                </a:ext>
              </a:extLst>
            </p:cNvPr>
            <p:cNvSpPr/>
            <p:nvPr/>
          </p:nvSpPr>
          <p:spPr>
            <a:xfrm>
              <a:off x="9009379" y="4184809"/>
              <a:ext cx="2901761" cy="249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9B928102-85E4-6836-F6FF-A9D151049AB9}"/>
                </a:ext>
              </a:extLst>
            </p:cNvPr>
            <p:cNvGrpSpPr/>
            <p:nvPr/>
          </p:nvGrpSpPr>
          <p:grpSpPr>
            <a:xfrm>
              <a:off x="9107676" y="4023311"/>
              <a:ext cx="2576440" cy="2585883"/>
              <a:chOff x="9009379" y="4133353"/>
              <a:chExt cx="2576440" cy="2585883"/>
            </a:xfrm>
          </p:grpSpPr>
          <p:sp>
            <p:nvSpPr>
              <p:cNvPr id="2088" name="Rounded Rectangle 2087">
                <a:extLst>
                  <a:ext uri="{FF2B5EF4-FFF2-40B4-BE49-F238E27FC236}">
                    <a16:creationId xmlns:a16="http://schemas.microsoft.com/office/drawing/2014/main" id="{BE4C12EB-4766-0F27-26BA-71A543A3021D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Rounded Rectangle 2088">
                <a:extLst>
                  <a:ext uri="{FF2B5EF4-FFF2-40B4-BE49-F238E27FC236}">
                    <a16:creationId xmlns:a16="http://schemas.microsoft.com/office/drawing/2014/main" id="{2F9B4781-F695-B84F-BE09-B78B624CC7BD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Rounded Rectangle 2089">
                <a:extLst>
                  <a:ext uri="{FF2B5EF4-FFF2-40B4-BE49-F238E27FC236}">
                    <a16:creationId xmlns:a16="http://schemas.microsoft.com/office/drawing/2014/main" id="{1698B334-7D3C-3340-A750-22B325D52871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5B051B9A-E6B6-1B22-622E-B4FB47242458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E8D14235-7208-4A28-D888-687E28FDE6D7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BF450FFD-64AB-9081-820C-55717B82F5C7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4" name="Rectangle 2093">
                <a:extLst>
                  <a:ext uri="{FF2B5EF4-FFF2-40B4-BE49-F238E27FC236}">
                    <a16:creationId xmlns:a16="http://schemas.microsoft.com/office/drawing/2014/main" id="{CA848465-F28A-6879-EC22-D07AA470CE26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DBCE1E8F-CC3C-3491-5AA7-C542F7FFBC4B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Rectangle 2095">
                <a:extLst>
                  <a:ext uri="{FF2B5EF4-FFF2-40B4-BE49-F238E27FC236}">
                    <a16:creationId xmlns:a16="http://schemas.microsoft.com/office/drawing/2014/main" id="{504B00B4-7D80-7327-70C0-1D9622F5EAF6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D77C9707-7A8A-1E29-4A54-CBDDBC41CC7C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9D48A082-A4E9-883B-7F24-889EB10BF626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856D3FBD-28FA-0D72-E97F-254B226D4930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B019FA35-67C5-280F-C8F3-76F6DD9067EB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8DBEEAA0-4447-4A7F-A941-3CF89E2DC06E}"/>
              </a:ext>
            </a:extLst>
          </p:cNvPr>
          <p:cNvSpPr/>
          <p:nvPr/>
        </p:nvSpPr>
        <p:spPr>
          <a:xfrm>
            <a:off x="9601926" y="4957635"/>
            <a:ext cx="218451" cy="227096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146D3F3F-35AC-7D8B-17D8-C7D4736CB6A0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7999" extrusionOk="0">
                <a:moveTo>
                  <a:pt x="0" y="0"/>
                </a:moveTo>
                <a:cubicBezTo>
                  <a:pt x="4069482" y="-103248"/>
                  <a:pt x="6618227" y="-99767"/>
                  <a:pt x="12191999" y="0"/>
                </a:cubicBezTo>
                <a:cubicBezTo>
                  <a:pt x="12107876" y="879278"/>
                  <a:pt x="12315743" y="5445534"/>
                  <a:pt x="12191999" y="6857999"/>
                </a:cubicBezTo>
                <a:cubicBezTo>
                  <a:pt x="8850279" y="6794101"/>
                  <a:pt x="3313589" y="6887422"/>
                  <a:pt x="0" y="6857999"/>
                </a:cubicBezTo>
                <a:cubicBezTo>
                  <a:pt x="-109860" y="4033007"/>
                  <a:pt x="-34414" y="325546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95834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7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890BC-1642-BEF5-3275-C31D66DF3EFF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0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73BF9-B17C-55AD-7566-D992D6FB4781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F6C7D-F54C-615D-7273-8A50FB11BBEA}"/>
              </a:ext>
            </a:extLst>
          </p:cNvPr>
          <p:cNvSpPr txBox="1"/>
          <p:nvPr/>
        </p:nvSpPr>
        <p:spPr>
          <a:xfrm>
            <a:off x="418614" y="2907792"/>
            <a:ext cx="5051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</a:t>
            </a: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there</a:t>
            </a: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 I'm your virtual assistant.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F780E-380C-E94D-9D2B-D3578F58398C}"/>
              </a:ext>
            </a:extLst>
          </p:cNvPr>
          <p:cNvSpPr txBox="1"/>
          <p:nvPr/>
        </p:nvSpPr>
        <p:spPr>
          <a:xfrm>
            <a:off x="6239257" y="2907792"/>
            <a:ext cx="560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40D34-665B-A772-6EA9-802ABBE5343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15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8825-EC20-0C35-C355-C893B253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DBFF4-1D30-30B7-F91A-6D482B1D8AE7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FB75D-8685-2FB1-0B13-1BE2BF460D6A}"/>
              </a:ext>
            </a:extLst>
          </p:cNvPr>
          <p:cNvSpPr txBox="1"/>
          <p:nvPr/>
        </p:nvSpPr>
        <p:spPr>
          <a:xfrm>
            <a:off x="379264" y="2367171"/>
            <a:ext cx="53864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2) No, I'm not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7316D-A936-D55A-75F6-942D10EC9F6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9ACB87-D96D-6FA4-E662-D393BB1FEE39}"/>
              </a:ext>
            </a:extLst>
          </p:cNvPr>
          <p:cNvSpPr txBox="1"/>
          <p:nvPr/>
        </p:nvSpPr>
        <p:spPr>
          <a:xfrm>
            <a:off x="6290307" y="2367171"/>
            <a:ext cx="567014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</a:p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2) No, I'm not</a:t>
            </a:r>
          </a:p>
        </p:txBody>
      </p:sp>
    </p:spTree>
    <p:extLst>
      <p:ext uri="{BB962C8B-B14F-4D97-AF65-F5344CB8AC3E}">
        <p14:creationId xmlns:p14="http://schemas.microsoft.com/office/powerpoint/2010/main" val="1362812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941BA-CDF3-2EB7-3A47-B8F6C4BBC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approval">
            <a:extLst>
              <a:ext uri="{FF2B5EF4-FFF2-40B4-BE49-F238E27FC236}">
                <a16:creationId xmlns:a16="http://schemas.microsoft.com/office/drawing/2014/main" id="{99C0E647-3C39-FD28-9CF8-AA2677BCFF8C}"/>
              </a:ext>
            </a:extLst>
          </p:cNvPr>
          <p:cNvGrpSpPr/>
          <p:nvPr/>
        </p:nvGrpSpPr>
        <p:grpSpPr>
          <a:xfrm>
            <a:off x="1352293" y="613592"/>
            <a:ext cx="3248005" cy="6124754"/>
            <a:chOff x="7312152" y="446061"/>
            <a:chExt cx="3248005" cy="6124754"/>
          </a:xfrm>
        </p:grpSpPr>
        <p:sp>
          <p:nvSpPr>
            <p:cNvPr id="5" name="!!highlight3">
              <a:extLst>
                <a:ext uri="{FF2B5EF4-FFF2-40B4-BE49-F238E27FC236}">
                  <a16:creationId xmlns:a16="http://schemas.microsoft.com/office/drawing/2014/main" id="{3AB78B9E-AD9C-8585-3C90-E53A9A79ADF5}"/>
                </a:ext>
              </a:extLst>
            </p:cNvPr>
            <p:cNvSpPr/>
            <p:nvPr/>
          </p:nvSpPr>
          <p:spPr>
            <a:xfrm>
              <a:off x="8412480" y="1787679"/>
              <a:ext cx="1298448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6" name="!!highlight2">
              <a:extLst>
                <a:ext uri="{FF2B5EF4-FFF2-40B4-BE49-F238E27FC236}">
                  <a16:creationId xmlns:a16="http://schemas.microsoft.com/office/drawing/2014/main" id="{B4B590E3-3596-B1DE-95F8-4EC92C5BD3B4}"/>
                </a:ext>
              </a:extLst>
            </p:cNvPr>
            <p:cNvSpPr/>
            <p:nvPr/>
          </p:nvSpPr>
          <p:spPr>
            <a:xfrm>
              <a:off x="8942832" y="3389566"/>
              <a:ext cx="155448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!!highlight1">
              <a:extLst>
                <a:ext uri="{FF2B5EF4-FFF2-40B4-BE49-F238E27FC236}">
                  <a16:creationId xmlns:a16="http://schemas.microsoft.com/office/drawing/2014/main" id="{ADDE7891-910E-E028-C391-14B652693021}"/>
                </a:ext>
              </a:extLst>
            </p:cNvPr>
            <p:cNvSpPr/>
            <p:nvPr/>
          </p:nvSpPr>
          <p:spPr>
            <a:xfrm>
              <a:off x="8979408" y="4868344"/>
              <a:ext cx="82296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!!approvalText">
              <a:extLst>
                <a:ext uri="{FF2B5EF4-FFF2-40B4-BE49-F238E27FC236}">
                  <a16:creationId xmlns:a16="http://schemas.microsoft.com/office/drawing/2014/main" id="{580070BB-4B7D-8AF6-9E34-02C62313C06F}"/>
                </a:ext>
              </a:extLst>
            </p:cNvPr>
            <p:cNvSpPr txBox="1"/>
            <p:nvPr/>
          </p:nvSpPr>
          <p:spPr>
            <a:xfrm>
              <a:off x="7312152" y="446061"/>
              <a:ext cx="3248005" cy="612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hi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Hi there! I'm your virtual assistant.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What would you like to do today?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pay bill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Let me try to help you.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"content":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"type": "vertical",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"text": "Are you a customer?",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"tooltip": "text tooltip"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"horizontal",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"Yes",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"Yes, I'm a customer"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"No",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"No, I'm not"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endPara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  <a:p>
              <a:endParaRPr lang="en-US" sz="800"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</p:txBody>
        </p:sp>
      </p:grpSp>
      <p:grpSp>
        <p:nvGrpSpPr>
          <p:cNvPr id="4" name="!!approval">
            <a:extLst>
              <a:ext uri="{FF2B5EF4-FFF2-40B4-BE49-F238E27FC236}">
                <a16:creationId xmlns:a16="http://schemas.microsoft.com/office/drawing/2014/main" id="{8478C166-2F63-938C-9349-394725923536}"/>
              </a:ext>
            </a:extLst>
          </p:cNvPr>
          <p:cNvGrpSpPr/>
          <p:nvPr/>
        </p:nvGrpSpPr>
        <p:grpSpPr>
          <a:xfrm>
            <a:off x="6554222" y="1490424"/>
            <a:ext cx="5057410" cy="2862322"/>
            <a:chOff x="7993870" y="-1956478"/>
            <a:chExt cx="5057410" cy="2862322"/>
          </a:xfrm>
        </p:grpSpPr>
        <p:sp>
          <p:nvSpPr>
            <p:cNvPr id="10" name="!!highlight3">
              <a:extLst>
                <a:ext uri="{FF2B5EF4-FFF2-40B4-BE49-F238E27FC236}">
                  <a16:creationId xmlns:a16="http://schemas.microsoft.com/office/drawing/2014/main" id="{C95993B2-6265-2862-0B29-E07D565C7091}"/>
                </a:ext>
              </a:extLst>
            </p:cNvPr>
            <p:cNvSpPr/>
            <p:nvPr/>
          </p:nvSpPr>
          <p:spPr>
            <a:xfrm flipV="1">
              <a:off x="9355674" y="-353825"/>
              <a:ext cx="2194560" cy="2770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3" name="!!highlight2">
              <a:extLst>
                <a:ext uri="{FF2B5EF4-FFF2-40B4-BE49-F238E27FC236}">
                  <a16:creationId xmlns:a16="http://schemas.microsoft.com/office/drawing/2014/main" id="{DE30BA5E-605D-7178-C7C1-1B942C250671}"/>
                </a:ext>
              </a:extLst>
            </p:cNvPr>
            <p:cNvSpPr/>
            <p:nvPr/>
          </p:nvSpPr>
          <p:spPr>
            <a:xfrm>
              <a:off x="9355674" y="-47951"/>
              <a:ext cx="2459301" cy="27701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!!highlight1">
              <a:extLst>
                <a:ext uri="{FF2B5EF4-FFF2-40B4-BE49-F238E27FC236}">
                  <a16:creationId xmlns:a16="http://schemas.microsoft.com/office/drawing/2014/main" id="{2C39791A-9BA6-50E2-13F5-91A49A5BA5C6}"/>
                </a:ext>
              </a:extLst>
            </p:cNvPr>
            <p:cNvSpPr/>
            <p:nvPr/>
          </p:nvSpPr>
          <p:spPr>
            <a:xfrm>
              <a:off x="9355674" y="257921"/>
              <a:ext cx="1563624" cy="27432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!!approvalText">
              <a:extLst>
                <a:ext uri="{FF2B5EF4-FFF2-40B4-BE49-F238E27FC236}">
                  <a16:creationId xmlns:a16="http://schemas.microsoft.com/office/drawing/2014/main" id="{B8386BB1-3D0F-F4F8-8BEE-CE6BEECAF924}"/>
                </a:ext>
              </a:extLst>
            </p:cNvPr>
            <p:cNvSpPr txBox="1"/>
            <p:nvPr/>
          </p:nvSpPr>
          <p:spPr>
            <a:xfrm>
              <a:off x="7993870" y="-1956478"/>
              <a:ext cx="5057410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80808"/>
                  </a:solidFill>
                  <a:effectLst/>
                </a:rPr>
                <a:t>[Customer]: hi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Hi there! I'm your virtual assistant.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What would you like to do today?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[Customer]: pay bill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Let me try to help you.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Are you a customer?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1) Yes, I'm a customer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2) No, I'm not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endParaRPr lang="en-US" sz="2000">
                <a:solidFill>
                  <a:srgbClr val="080808"/>
                </a:solidFill>
                <a:effectLst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C7FBC-7BEA-1145-3235-59134CE5989B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2D8930-8B04-1B97-FFFE-D8CBE749779A}"/>
              </a:ext>
            </a:extLst>
          </p:cNvPr>
          <p:cNvGrpSpPr/>
          <p:nvPr/>
        </p:nvGrpSpPr>
        <p:grpSpPr>
          <a:xfrm>
            <a:off x="3128589" y="4218542"/>
            <a:ext cx="1963343" cy="1373381"/>
            <a:chOff x="3222028" y="4218542"/>
            <a:chExt cx="1963343" cy="13733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281813-3907-5D6C-E0DD-86D5300056FE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5" name="Picture 4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2EE8C3A-2CB7-7533-0AF4-AB638E72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209BFC-0A1D-D31C-96C7-E100187A96B1}"/>
              </a:ext>
            </a:extLst>
          </p:cNvPr>
          <p:cNvGrpSpPr/>
          <p:nvPr/>
        </p:nvGrpSpPr>
        <p:grpSpPr>
          <a:xfrm>
            <a:off x="8169326" y="4202226"/>
            <a:ext cx="4022674" cy="2219753"/>
            <a:chOff x="8159493" y="4322502"/>
            <a:chExt cx="3892535" cy="22197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2E0FF-B24A-59D3-B99F-B13401AC421C}"/>
                </a:ext>
              </a:extLst>
            </p:cNvPr>
            <p:cNvSpPr txBox="1"/>
            <p:nvPr/>
          </p:nvSpPr>
          <p:spPr>
            <a:xfrm>
              <a:off x="8159493" y="4322502"/>
              <a:ext cx="14166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Formatting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2AF9C-1DD2-1A78-EFFF-1A358EB35F86}"/>
                </a:ext>
              </a:extLst>
            </p:cNvPr>
            <p:cNvSpPr txBox="1"/>
            <p:nvPr/>
          </p:nvSpPr>
          <p:spPr>
            <a:xfrm>
              <a:off x="8185331" y="4726373"/>
              <a:ext cx="38666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Customer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talk to an operator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Hi there! I'm your virtual assistant.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Let me try to help you.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Are you a customer?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1) Yes, I'm a customer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2) No, I'm not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endParaRPr lang="en-US" sz="1400">
                <a:solidFill>
                  <a:srgbClr val="080808"/>
                </a:solidFill>
                <a:effectLst/>
                <a:latin typeface="Ink Free" panose="03080402000500000000" pitchFamily="66" charset="0"/>
              </a:endParaRPr>
            </a:p>
            <a:p>
              <a:endParaRPr lang="en-US" sz="1400">
                <a:latin typeface="Ink Free" panose="03080402000500000000" pitchFamily="66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DC6EB-1D0D-6288-BE00-0B04F71D9997}"/>
              </a:ext>
            </a:extLst>
          </p:cNvPr>
          <p:cNvGrpSpPr/>
          <p:nvPr/>
        </p:nvGrpSpPr>
        <p:grpSpPr>
          <a:xfrm>
            <a:off x="5876884" y="4202226"/>
            <a:ext cx="1406013" cy="1657484"/>
            <a:chOff x="5910920" y="4322502"/>
            <a:chExt cx="1406013" cy="1657484"/>
          </a:xfrm>
        </p:grpSpPr>
        <p:pic>
          <p:nvPicPr>
            <p:cNvPr id="4" name="Picture 3" descr="A sketch of a printer&#10;&#10;Description automatically generated">
              <a:extLst>
                <a:ext uri="{FF2B5EF4-FFF2-40B4-BE49-F238E27FC236}">
                  <a16:creationId xmlns:a16="http://schemas.microsoft.com/office/drawing/2014/main" id="{6F43DC46-5E3B-5397-DE73-A1C5C0BA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E119C-3614-882A-AA1C-1FCD98B2512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9" name="Picture 8" descr="A sketch of a printer&#10;&#10;Description automatically generated">
              <a:extLst>
                <a:ext uri="{FF2B5EF4-FFF2-40B4-BE49-F238E27FC236}">
                  <a16:creationId xmlns:a16="http://schemas.microsoft.com/office/drawing/2014/main" id="{E70F6909-22FA-1066-A984-EBB5B1BB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AA877D-99C1-4442-C732-DA8E9488C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62" y="4526617"/>
            <a:ext cx="1643865" cy="1643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3819D-088D-D019-C3D3-48D9FBC225A4}"/>
              </a:ext>
            </a:extLst>
          </p:cNvPr>
          <p:cNvSpPr txBox="1"/>
          <p:nvPr/>
        </p:nvSpPr>
        <p:spPr>
          <a:xfrm>
            <a:off x="558380" y="4218542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658338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A338-4244-195F-0312-161DE095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C3926601-9B5A-A4A5-949E-4E03359E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EFFC0-895A-4681-4277-2B3BC387DD97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46747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7822-B99A-4238-D2E2-0E8220E5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3216-F493-3172-156C-A42DE4576AA8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03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107022" y="2886324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Too many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870632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</p:spTree>
    <p:extLst>
      <p:ext uri="{BB962C8B-B14F-4D97-AF65-F5344CB8AC3E}">
        <p14:creationId xmlns:p14="http://schemas.microsoft.com/office/powerpoint/2010/main" val="2452718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19067" y="173515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3009-03BB-1EB0-86FD-2613C98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9" y="2059090"/>
            <a:ext cx="5536066" cy="27398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78C818-46D0-59BC-DB55-2B66DC035F9D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lose-up of a word&#10;&#10;Description automatically generated">
            <a:extLst>
              <a:ext uri="{FF2B5EF4-FFF2-40B4-BE49-F238E27FC236}">
                <a16:creationId xmlns:a16="http://schemas.microsoft.com/office/drawing/2014/main" id="{1285C983-BE1C-4827-82B6-6E225B299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7" y="3138149"/>
            <a:ext cx="5487214" cy="79409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301EF46-AB34-4731-D6C8-AB9CA18FDAF2}"/>
              </a:ext>
            </a:extLst>
          </p:cNvPr>
          <p:cNvGrpSpPr/>
          <p:nvPr/>
        </p:nvGrpSpPr>
        <p:grpSpPr>
          <a:xfrm>
            <a:off x="145916" y="2301251"/>
            <a:ext cx="2577810" cy="1404988"/>
            <a:chOff x="145916" y="2301251"/>
            <a:chExt cx="2577810" cy="140498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4D60C6-5EBC-B24F-D7BC-735D45C695A5}"/>
                </a:ext>
              </a:extLst>
            </p:cNvPr>
            <p:cNvSpPr/>
            <p:nvPr/>
          </p:nvSpPr>
          <p:spPr>
            <a:xfrm>
              <a:off x="145916" y="3083670"/>
              <a:ext cx="1663425" cy="62256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DC5B42-EF86-A659-41BE-FE5BDFA24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8877" y="2577830"/>
              <a:ext cx="447472" cy="43774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pproved output">
              <a:extLst>
                <a:ext uri="{FF2B5EF4-FFF2-40B4-BE49-F238E27FC236}">
                  <a16:creationId xmlns:a16="http://schemas.microsoft.com/office/drawing/2014/main" id="{5BFE5EC7-70AA-0AE7-98EE-366F5BCE6CE2}"/>
                </a:ext>
              </a:extLst>
            </p:cNvPr>
            <p:cNvSpPr txBox="1"/>
            <p:nvPr/>
          </p:nvSpPr>
          <p:spPr>
            <a:xfrm>
              <a:off x="894956" y="2301251"/>
              <a:ext cx="1828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Approved</a:t>
              </a:r>
              <a:r>
                <a:rPr lang="en-US" u="sng">
                  <a:solidFill>
                    <a:srgbClr val="C00000"/>
                  </a:solidFill>
                </a:rPr>
                <a:t> </a:t>
              </a:r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output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8A1A1B-BE88-53ED-4244-67820DE33E3F}"/>
              </a:ext>
            </a:extLst>
          </p:cNvPr>
          <p:cNvGrpSpPr/>
          <p:nvPr/>
        </p:nvGrpSpPr>
        <p:grpSpPr>
          <a:xfrm>
            <a:off x="3073656" y="3535198"/>
            <a:ext cx="2540970" cy="1448378"/>
            <a:chOff x="3073656" y="3535198"/>
            <a:chExt cx="2540970" cy="144837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7FC7D83-39B3-B837-C42E-64A6974ACB42}"/>
                </a:ext>
              </a:extLst>
            </p:cNvPr>
            <p:cNvSpPr/>
            <p:nvPr/>
          </p:nvSpPr>
          <p:spPr>
            <a:xfrm>
              <a:off x="3073656" y="3535198"/>
              <a:ext cx="2540970" cy="43207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6AD822-BBB0-36AF-B3DE-CD3195ABF755}"/>
                </a:ext>
              </a:extLst>
            </p:cNvPr>
            <p:cNvSpPr txBox="1"/>
            <p:nvPr/>
          </p:nvSpPr>
          <p:spPr>
            <a:xfrm>
              <a:off x="3726601" y="4614244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How to invoke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D6416C-1AC8-AAD5-0EE0-7A6A8832D03F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73166" y="4134255"/>
              <a:ext cx="327846" cy="4799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91740B-D697-2B51-EC71-BA1C2FB1F758}"/>
              </a:ext>
            </a:extLst>
          </p:cNvPr>
          <p:cNvGrpSpPr/>
          <p:nvPr/>
        </p:nvGrpSpPr>
        <p:grpSpPr>
          <a:xfrm>
            <a:off x="10044572" y="1340302"/>
            <a:ext cx="1981633" cy="1466128"/>
            <a:chOff x="10044572" y="1340302"/>
            <a:chExt cx="1981633" cy="14661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C71106-7EFF-1B8D-6706-FD1FFE862C59}"/>
                </a:ext>
              </a:extLst>
            </p:cNvPr>
            <p:cNvSpPr txBox="1"/>
            <p:nvPr/>
          </p:nvSpPr>
          <p:spPr>
            <a:xfrm>
              <a:off x="10044572" y="1340302"/>
              <a:ext cx="1981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Original source file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D701C4-3201-A654-BCB1-69D2F591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461" y="1614014"/>
              <a:ext cx="450282" cy="11924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57B8AE5-EC64-5FE7-F388-4E46CBFC613D}"/>
              </a:ext>
            </a:extLst>
          </p:cNvPr>
          <p:cNvGrpSpPr/>
          <p:nvPr/>
        </p:nvGrpSpPr>
        <p:grpSpPr>
          <a:xfrm>
            <a:off x="6491362" y="1340302"/>
            <a:ext cx="2419252" cy="1456400"/>
            <a:chOff x="6491362" y="1340302"/>
            <a:chExt cx="2419252" cy="14564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B3F630-FECB-82E5-902C-26EE856C8BD0}"/>
                </a:ext>
              </a:extLst>
            </p:cNvPr>
            <p:cNvSpPr txBox="1"/>
            <p:nvPr/>
          </p:nvSpPr>
          <p:spPr>
            <a:xfrm>
              <a:off x="6491362" y="1340302"/>
              <a:ext cx="241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Possible new source file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E9FA149-D08E-1DED-AB07-4E28DB81F0C3}"/>
                </a:ext>
              </a:extLst>
            </p:cNvPr>
            <p:cNvCxnSpPr>
              <a:cxnSpLocks/>
            </p:cNvCxnSpPr>
            <p:nvPr/>
          </p:nvCxnSpPr>
          <p:spPr>
            <a:xfrm>
              <a:off x="7625320" y="1614014"/>
              <a:ext cx="302723" cy="11826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9C08EF-7847-E5C1-0E66-23A2CC9DFBFF}"/>
              </a:ext>
            </a:extLst>
          </p:cNvPr>
          <p:cNvGrpSpPr/>
          <p:nvPr/>
        </p:nvGrpSpPr>
        <p:grpSpPr>
          <a:xfrm>
            <a:off x="6443454" y="3593000"/>
            <a:ext cx="2471667" cy="2513172"/>
            <a:chOff x="6443454" y="3593000"/>
            <a:chExt cx="2471667" cy="2513172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1FD76-9C43-CEF9-363B-F38EF4FFBA32}"/>
                </a:ext>
              </a:extLst>
            </p:cNvPr>
            <p:cNvSpPr/>
            <p:nvPr/>
          </p:nvSpPr>
          <p:spPr>
            <a:xfrm>
              <a:off x="6443454" y="3593000"/>
              <a:ext cx="435487" cy="27521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5A32AF-4C7B-7A6A-61EB-0CDEDAC06CE9}"/>
                </a:ext>
              </a:extLst>
            </p:cNvPr>
            <p:cNvSpPr txBox="1"/>
            <p:nvPr/>
          </p:nvSpPr>
          <p:spPr>
            <a:xfrm>
              <a:off x="6600064" y="5459841"/>
              <a:ext cx="2315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Pressing this modifies</a:t>
              </a:r>
            </a:p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your source code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747D4D-0D6B-4379-3DD6-0119D55F477C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6780179" y="3932247"/>
              <a:ext cx="977414" cy="152759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Approved output">
            <a:extLst>
              <a:ext uri="{FF2B5EF4-FFF2-40B4-BE49-F238E27FC236}">
                <a16:creationId xmlns:a16="http://schemas.microsoft.com/office/drawing/2014/main" id="{C224622B-F96E-63D9-0AD5-B13DFA2B46E9}"/>
              </a:ext>
            </a:extLst>
          </p:cNvPr>
          <p:cNvSpPr txBox="1"/>
          <p:nvPr/>
        </p:nvSpPr>
        <p:spPr>
          <a:xfrm>
            <a:off x="271223" y="11847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Ink Free" panose="020F0502020204030204" pitchFamily="34" charset="0"/>
                <a:ea typeface="Heiti TC Medium" pitchFamily="2" charset="-128"/>
              </a:rPr>
              <a:t>“Look mom, no files!”</a:t>
            </a:r>
          </a:p>
        </p:txBody>
      </p:sp>
    </p:spTree>
    <p:extLst>
      <p:ext uri="{BB962C8B-B14F-4D97-AF65-F5344CB8AC3E}">
        <p14:creationId xmlns:p14="http://schemas.microsoft.com/office/powerpoint/2010/main" val="22106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D65F-B89F-9DC7-9C7C-A516C704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B4DAB7B7-9CB9-FDCA-570C-A59439CF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2C8C-1A9B-484E-550F-6DE9FAEE8595}"/>
              </a:ext>
            </a:extLst>
          </p:cNvPr>
          <p:cNvSpPr txBox="1"/>
          <p:nvPr/>
        </p:nvSpPr>
        <p:spPr>
          <a:xfrm>
            <a:off x="3565594" y="2876443"/>
            <a:ext cx="529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In the beginning...</a:t>
            </a:r>
          </a:p>
        </p:txBody>
      </p:sp>
    </p:spTree>
    <p:extLst>
      <p:ext uri="{BB962C8B-B14F-4D97-AF65-F5344CB8AC3E}">
        <p14:creationId xmlns:p14="http://schemas.microsoft.com/office/powerpoint/2010/main" val="44069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98861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B10CE-7BAF-2B0E-153E-09EBE5C57904}"/>
              </a:ext>
            </a:extLst>
          </p:cNvPr>
          <p:cNvSpPr/>
          <p:nvPr/>
        </p:nvSpPr>
        <p:spPr>
          <a:xfrm>
            <a:off x="129211" y="247713"/>
            <a:ext cx="11612126" cy="3652683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ADD704-45E0-CDF0-BBC7-D51C9503D539}"/>
              </a:ext>
            </a:extLst>
          </p:cNvPr>
          <p:cNvGrpSpPr/>
          <p:nvPr/>
        </p:nvGrpSpPr>
        <p:grpSpPr>
          <a:xfrm>
            <a:off x="5348283" y="416052"/>
            <a:ext cx="2555240" cy="5803270"/>
            <a:chOff x="165234" y="239927"/>
            <a:chExt cx="2555240" cy="5803270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1DD26B4-5125-831C-0989-2A3BEE5B1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4" t="3213"/>
            <a:stretch/>
          </p:blipFill>
          <p:spPr>
            <a:xfrm>
              <a:off x="213832" y="239927"/>
              <a:ext cx="2232081" cy="3741658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E3BC49A-E3FE-C67A-B79C-7166CF0F0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707"/>
            <a:stretch/>
          </p:blipFill>
          <p:spPr>
            <a:xfrm>
              <a:off x="165234" y="3981585"/>
              <a:ext cx="2555240" cy="2061612"/>
            </a:xfrm>
            <a:prstGeom prst="rect">
              <a:avLst/>
            </a:prstGeom>
          </p:spPr>
        </p:pic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9647EE-FA62-588F-4CD5-5B6BC7D77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4" t="22111" r="43096" b="5414"/>
          <a:stretch/>
        </p:blipFill>
        <p:spPr>
          <a:xfrm>
            <a:off x="51763" y="379758"/>
            <a:ext cx="3356037" cy="3634144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B0D269E-9101-F292-B217-894CE949D812}"/>
              </a:ext>
            </a:extLst>
          </p:cNvPr>
          <p:cNvSpPr/>
          <p:nvPr/>
        </p:nvSpPr>
        <p:spPr>
          <a:xfrm>
            <a:off x="51763" y="4276316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FAF905F-5907-A705-7313-99FD5415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" y="5078227"/>
            <a:ext cx="4589576" cy="100195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AD332A-C101-CFB1-C478-60C1F8ACD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1" y="3429000"/>
            <a:ext cx="4678540" cy="2061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FCA689-BDF1-A357-F207-59D6DD35CF93}"/>
              </a:ext>
            </a:extLst>
          </p:cNvPr>
          <p:cNvCxnSpPr>
            <a:cxnSpLocks/>
          </p:cNvCxnSpPr>
          <p:nvPr/>
        </p:nvCxnSpPr>
        <p:spPr>
          <a:xfrm>
            <a:off x="508698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5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F28ADF-F9A1-BE76-B5A1-DBEEFECE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784A3B-234D-FF43-0E64-C54043738401}"/>
              </a:ext>
            </a:extLst>
          </p:cNvPr>
          <p:cNvSpPr txBox="1"/>
          <p:nvPr/>
        </p:nvSpPr>
        <p:spPr>
          <a:xfrm>
            <a:off x="4759709" y="314328"/>
            <a:ext cx="25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inline - everything in test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8E284A-9496-CACB-AFC3-7C221A9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56" y="1497900"/>
            <a:ext cx="5426183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60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3FC7F-9327-4196-EFC7-9C4CD0AE1061}"/>
              </a:ext>
            </a:extLst>
          </p:cNvPr>
          <p:cNvSpPr txBox="1"/>
          <p:nvPr/>
        </p:nvSpPr>
        <p:spPr>
          <a:xfrm>
            <a:off x="5317907" y="4648632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9C8A7-41F3-B224-4642-0AB2D3A4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63" y="5078626"/>
            <a:ext cx="2897831" cy="10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8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1A1A-29BB-6FFC-DA35-805A158E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0420A4E0-4A4F-4C17-4FA9-EB400F48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D1E35-A2DB-017D-B172-AFE81CEBD1AE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4216904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32C2-CE39-CE40-E42D-82296338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E7C38-CAFB-366B-0857-FF89488AC047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0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Can’t see the overall test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BD3F1-DA39-67E0-1212-5BBBC350182A}"/>
              </a:ext>
            </a:extLst>
          </p:cNvPr>
          <p:cNvSpPr txBox="1"/>
          <p:nvPr/>
        </p:nvSpPr>
        <p:spPr>
          <a:xfrm>
            <a:off x="2587751" y="3566160"/>
            <a:ext cx="766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hard to see if you’re missing cases...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26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verifyAll()</a:t>
            </a:r>
          </a:p>
        </p:txBody>
      </p:sp>
    </p:spTree>
    <p:extLst>
      <p:ext uri="{BB962C8B-B14F-4D97-AF65-F5344CB8AC3E}">
        <p14:creationId xmlns:p14="http://schemas.microsoft.com/office/powerpoint/2010/main" val="2272931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many of one</a:t>
            </a:r>
          </a:p>
        </p:txBody>
      </p:sp>
    </p:spTree>
    <p:extLst>
      <p:ext uri="{BB962C8B-B14F-4D97-AF65-F5344CB8AC3E}">
        <p14:creationId xmlns:p14="http://schemas.microsoft.com/office/powerpoint/2010/main" val="288486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85DBA-F378-5E16-25F7-324AC755581C}"/>
              </a:ext>
            </a:extLst>
          </p:cNvPr>
          <p:cNvSpPr/>
          <p:nvPr/>
        </p:nvSpPr>
        <p:spPr>
          <a:xfrm>
            <a:off x="-9144" y="-9144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1810483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D67E7-E4E3-FCBB-328A-2924E6D01248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2103C-6996-6740-F5AD-4C2CA16C8C52}"/>
              </a:ext>
            </a:extLst>
          </p:cNvPr>
          <p:cNvSpPr/>
          <p:nvPr/>
        </p:nvSpPr>
        <p:spPr>
          <a:xfrm>
            <a:off x="8414568" y="1"/>
            <a:ext cx="3768609" cy="6004560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50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F2AF190-141F-A891-5557-27E06F30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1035456"/>
            <a:ext cx="7772400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5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22C91-C352-B6A9-D9E1-4CF54F35F638}"/>
              </a:ext>
            </a:extLst>
          </p:cNvPr>
          <p:cNvSpPr txBox="1"/>
          <p:nvPr/>
        </p:nvSpPr>
        <p:spPr>
          <a:xfrm>
            <a:off x="2397760" y="411106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E629B-3EC9-6EE2-4697-A90B40CA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4512388"/>
            <a:ext cx="2677408" cy="1714868"/>
          </a:xfrm>
          <a:prstGeom prst="rect">
            <a:avLst/>
          </a:prstGeom>
        </p:spPr>
      </p:pic>
      <p:pic>
        <p:nvPicPr>
          <p:cNvPr id="6" name="Picture 5" descr="A drawing of a forest&#10;&#10;Description automatically generated">
            <a:extLst>
              <a:ext uri="{FF2B5EF4-FFF2-40B4-BE49-F238E27FC236}">
                <a16:creationId xmlns:a16="http://schemas.microsoft.com/office/drawing/2014/main" id="{14B9F7A9-ADA4-7146-5E32-8BCFAD1B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374" y="4402760"/>
            <a:ext cx="1970776" cy="193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4F39B-2CF5-79E3-B679-8B789C8942EE}"/>
              </a:ext>
            </a:extLst>
          </p:cNvPr>
          <p:cNvSpPr txBox="1"/>
          <p:nvPr/>
        </p:nvSpPr>
        <p:spPr>
          <a:xfrm>
            <a:off x="7288245" y="4017317"/>
            <a:ext cx="2953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</p:txBody>
      </p:sp>
    </p:spTree>
    <p:extLst>
      <p:ext uri="{BB962C8B-B14F-4D97-AF65-F5344CB8AC3E}">
        <p14:creationId xmlns:p14="http://schemas.microsoft.com/office/powerpoint/2010/main" val="309652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687934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71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95% of tests are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CF718-E5B1-F2E7-518C-F7B5255B5A9C}"/>
              </a:ext>
            </a:extLst>
          </p:cNvPr>
          <p:cNvSpPr txBox="1"/>
          <p:nvPr/>
        </p:nvSpPr>
        <p:spPr>
          <a:xfrm>
            <a:off x="2684834" y="3566160"/>
            <a:ext cx="57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5% are alone...</a:t>
            </a:r>
          </a:p>
        </p:txBody>
      </p:sp>
    </p:spTree>
    <p:extLst>
      <p:ext uri="{BB962C8B-B14F-4D97-AF65-F5344CB8AC3E}">
        <p14:creationId xmlns:p14="http://schemas.microsoft.com/office/powerpoint/2010/main" val="723576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932176" y="2644341"/>
            <a:ext cx="69705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Custom test scenario builders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64715-BCDE-4871-01BB-5103E0DF966B}"/>
              </a:ext>
            </a:extLst>
          </p:cNvPr>
          <p:cNvSpPr txBox="1"/>
          <p:nvPr/>
        </p:nvSpPr>
        <p:spPr>
          <a:xfrm>
            <a:off x="2932176" y="3690781"/>
            <a:ext cx="67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creating Domain-Specific Language (DSLs)</a:t>
            </a:r>
          </a:p>
        </p:txBody>
      </p:sp>
    </p:spTree>
    <p:extLst>
      <p:ext uri="{BB962C8B-B14F-4D97-AF65-F5344CB8AC3E}">
        <p14:creationId xmlns:p14="http://schemas.microsoft.com/office/powerpoint/2010/main" val="2812272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781150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298" y="5799182"/>
            <a:ext cx="2655038" cy="5189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C924A1-A69F-FDF8-EB4F-C0800E717B93}"/>
              </a:ext>
            </a:extLst>
          </p:cNvPr>
          <p:cNvSpPr/>
          <p:nvPr/>
        </p:nvSpPr>
        <p:spPr>
          <a:xfrm>
            <a:off x="129212" y="247714"/>
            <a:ext cx="11612125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6B9C6-86F1-5D7C-982B-C5D8CE00CC0E}"/>
              </a:ext>
            </a:extLst>
          </p:cNvPr>
          <p:cNvSpPr/>
          <p:nvPr/>
        </p:nvSpPr>
        <p:spPr>
          <a:xfrm>
            <a:off x="6520476" y="2733120"/>
            <a:ext cx="5662701" cy="405375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What the test does is confusing</a:t>
            </a:r>
          </a:p>
        </p:txBody>
      </p:sp>
    </p:spTree>
    <p:extLst>
      <p:ext uri="{BB962C8B-B14F-4D97-AF65-F5344CB8AC3E}">
        <p14:creationId xmlns:p14="http://schemas.microsoft.com/office/powerpoint/2010/main" val="152483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C0AECA-7AA4-F3B3-8CA2-1BAD151D1BC6}"/>
              </a:ext>
            </a:extLst>
          </p:cNvPr>
          <p:cNvCxnSpPr>
            <a:cxnSpLocks/>
          </p:cNvCxnSpPr>
          <p:nvPr/>
        </p:nvCxnSpPr>
        <p:spPr>
          <a:xfrm>
            <a:off x="6011110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CA350-F51F-0100-FA09-6722B39E6D19}"/>
              </a:ext>
            </a:extLst>
          </p:cNvPr>
          <p:cNvSpPr txBox="1"/>
          <p:nvPr/>
        </p:nvSpPr>
        <p:spPr>
          <a:xfrm>
            <a:off x="6575896" y="3177993"/>
            <a:ext cx="60311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"No, I'm not"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  <a:b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.thenConversation(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984C-7064-95CF-3588-0CD7E4A59166}"/>
              </a:ext>
            </a:extLst>
          </p:cNvPr>
          <p:cNvSpPr txBox="1"/>
          <p:nvPr/>
        </p:nvSpPr>
        <p:spPr>
          <a:xfrm>
            <a:off x="125004" y="3054882"/>
            <a:ext cx="5720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</a:rPr>
              <a:t>"Yes, I'm a customer"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conversations </a:t>
            </a:r>
            <a:r>
              <a:rPr lang="en-US" sz="1600">
                <a:solidFill>
                  <a:srgbClr val="080808"/>
                </a:solidFill>
                <a:effectLst/>
              </a:rPr>
              <a:t>= </a:t>
            </a:r>
            <a:r>
              <a:rPr lang="en-US" sz="1600">
                <a:solidFill>
                  <a:srgbClr val="000000"/>
                </a:solidFill>
                <a:effectLst/>
              </a:rPr>
              <a:t>List</a:t>
            </a:r>
            <a:r>
              <a:rPr lang="en-US" sz="1600">
                <a:solidFill>
                  <a:srgbClr val="080808"/>
                </a:solidFill>
                <a:effectLst/>
              </a:rPr>
              <a:t>.</a:t>
            </a:r>
            <a:r>
              <a:rPr lang="en-US" sz="1600" i="1">
                <a:solidFill>
                  <a:srgbClr val="080808"/>
                </a:solidFill>
                <a:effectLst/>
              </a:rPr>
              <a:t>of</a:t>
            </a:r>
            <a:r>
              <a:rPr lang="en-US" sz="1600">
                <a:solidFill>
                  <a:srgbClr val="080808"/>
                </a:solidFill>
                <a:effectLst/>
              </a:rPr>
              <a:t>(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32290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82833A-781D-5AC2-FE4D-4321B459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7" y="1043021"/>
            <a:ext cx="7772400" cy="4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6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618232" y="2534153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9D07-E84B-26CB-7EAB-4B32929D3CDE}"/>
              </a:ext>
            </a:extLst>
          </p:cNvPr>
          <p:cNvSpPr txBox="1"/>
          <p:nvPr/>
        </p:nvSpPr>
        <p:spPr>
          <a:xfrm>
            <a:off x="7722494" y="4039605"/>
            <a:ext cx="1777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3573-77D7-CF96-493B-70939D69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07" y="4650707"/>
            <a:ext cx="4462746" cy="872198"/>
          </a:xfrm>
          <a:prstGeom prst="rect">
            <a:avLst/>
          </a:prstGeom>
        </p:spPr>
      </p:pic>
      <p:pic>
        <p:nvPicPr>
          <p:cNvPr id="5" name="Picture 4" descr="A drawing of a forest&#10;&#10;Description automatically generated">
            <a:extLst>
              <a:ext uri="{FF2B5EF4-FFF2-40B4-BE49-F238E27FC236}">
                <a16:creationId xmlns:a16="http://schemas.microsoft.com/office/drawing/2014/main" id="{101FA867-BCAC-5B87-F16B-0DD0DB32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34" y="4736140"/>
            <a:ext cx="1970776" cy="1934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AFF1E-6BD1-EA1B-F39C-B1F29A1CBDAB}"/>
              </a:ext>
            </a:extLst>
          </p:cNvPr>
          <p:cNvSpPr txBox="1"/>
          <p:nvPr/>
        </p:nvSpPr>
        <p:spPr>
          <a:xfrm>
            <a:off x="2218404" y="4151365"/>
            <a:ext cx="2953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(consistency)</a:t>
            </a:r>
          </a:p>
        </p:txBody>
      </p:sp>
    </p:spTree>
    <p:extLst>
      <p:ext uri="{BB962C8B-B14F-4D97-AF65-F5344CB8AC3E}">
        <p14:creationId xmlns:p14="http://schemas.microsoft.com/office/powerpoint/2010/main" val="709431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968005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The tests are only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134490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398852" y="2905778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</a:t>
            </a:r>
          </a:p>
          <a:p>
            <a:r>
              <a:rPr lang="en-US" sz="4400"/>
              <a:t>Alternative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3C89-DFA7-E702-1EEC-18147A7B8191}"/>
              </a:ext>
            </a:extLst>
          </p:cNvPr>
          <p:cNvSpPr txBox="1"/>
          <p:nvPr/>
        </p:nvSpPr>
        <p:spPr>
          <a:xfrm>
            <a:off x="3635811" y="42050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</a:rPr>
              <a:t>new </a:t>
            </a:r>
            <a:r>
              <a:rPr lang="en-US">
                <a:solidFill>
                  <a:srgbClr val="080808"/>
                </a:solidFill>
                <a:effectLst/>
              </a:rPr>
              <a:t>Options().forFile().withExtension(</a:t>
            </a:r>
            <a:r>
              <a:rPr lang="en-US">
                <a:solidFill>
                  <a:srgbClr val="067D17"/>
                </a:solidFill>
                <a:effectLst/>
              </a:rPr>
              <a:t>".md"</a:t>
            </a:r>
            <a:r>
              <a:rPr lang="en-US">
                <a:solidFill>
                  <a:srgbClr val="080808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36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189992" y="128162"/>
            <a:ext cx="7470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6633575" y="71360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93ABCC-073C-F21F-C3D7-7AD9254DAAD7}"/>
              </a:ext>
            </a:extLst>
          </p:cNvPr>
          <p:cNvGrpSpPr/>
          <p:nvPr/>
        </p:nvGrpSpPr>
        <p:grpSpPr>
          <a:xfrm>
            <a:off x="2152106" y="1008697"/>
            <a:ext cx="2165923" cy="1391385"/>
            <a:chOff x="2152106" y="1008697"/>
            <a:chExt cx="2165923" cy="13913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A380D4-4764-BEEF-42F9-60FC6BA9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2106" y="1008697"/>
              <a:ext cx="2165923" cy="13913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4DC0E1-ED12-C775-F082-760F66249439}"/>
                </a:ext>
              </a:extLst>
            </p:cNvPr>
            <p:cNvSpPr txBox="1"/>
            <p:nvPr/>
          </p:nvSpPr>
          <p:spPr>
            <a:xfrm>
              <a:off x="2842452" y="1437102"/>
              <a:ext cx="89916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Testing Circle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1986667" y="2591323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F440E5-F371-FC70-2C7B-80EA8961B094}"/>
              </a:ext>
            </a:extLst>
          </p:cNvPr>
          <p:cNvGrpSpPr/>
          <p:nvPr/>
        </p:nvGrpSpPr>
        <p:grpSpPr>
          <a:xfrm>
            <a:off x="4269310" y="273686"/>
            <a:ext cx="1963343" cy="1373381"/>
            <a:chOff x="3222028" y="4218542"/>
            <a:chExt cx="1963343" cy="1373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AB95BF-D514-B58C-CE98-E8371CCBD021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13" name="Picture 12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A26E6E3-5D96-0E50-9BD2-4BE2ADD0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717239-6552-60DB-B00B-6076E3BBA9B6}"/>
              </a:ext>
            </a:extLst>
          </p:cNvPr>
          <p:cNvGrpSpPr/>
          <p:nvPr/>
        </p:nvGrpSpPr>
        <p:grpSpPr>
          <a:xfrm>
            <a:off x="5057371" y="1604634"/>
            <a:ext cx="1406013" cy="1657484"/>
            <a:chOff x="5910920" y="4322502"/>
            <a:chExt cx="1406013" cy="1657484"/>
          </a:xfrm>
        </p:grpSpPr>
        <p:pic>
          <p:nvPicPr>
            <p:cNvPr id="18" name="Picture 17" descr="A sketch of a printer&#10;&#10;Description automatically generated">
              <a:extLst>
                <a:ext uri="{FF2B5EF4-FFF2-40B4-BE49-F238E27FC236}">
                  <a16:creationId xmlns:a16="http://schemas.microsoft.com/office/drawing/2014/main" id="{1D60FA2E-693C-4E14-4B04-B46699BF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1F315B-CF85-BD7F-0CBB-A5591E4CD78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20" name="Picture 19" descr="A sketch of a printer&#10;&#10;Description automatically generated">
              <a:extLst>
                <a:ext uri="{FF2B5EF4-FFF2-40B4-BE49-F238E27FC236}">
                  <a16:creationId xmlns:a16="http://schemas.microsoft.com/office/drawing/2014/main" id="{2AD04723-062B-9CD2-4D7F-FB7F5723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E56C0-3806-836F-BF79-09F379374ECF}"/>
              </a:ext>
            </a:extLst>
          </p:cNvPr>
          <p:cNvGrpSpPr/>
          <p:nvPr/>
        </p:nvGrpSpPr>
        <p:grpSpPr>
          <a:xfrm>
            <a:off x="150420" y="987831"/>
            <a:ext cx="1828947" cy="1951940"/>
            <a:chOff x="150420" y="987831"/>
            <a:chExt cx="1828947" cy="19519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6EE844-40F4-8C8F-B666-6887E524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502" y="1295906"/>
              <a:ext cx="1643865" cy="16438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D73197-F2BA-7CB0-F86B-D43E279B76C5}"/>
                </a:ext>
              </a:extLst>
            </p:cNvPr>
            <p:cNvSpPr txBox="1"/>
            <p:nvPr/>
          </p:nvSpPr>
          <p:spPr>
            <a:xfrm>
              <a:off x="150420" y="987831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Storytelling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986374-E6AF-D201-2F64-5ACB0D854CD2}"/>
              </a:ext>
            </a:extLst>
          </p:cNvPr>
          <p:cNvGrpSpPr/>
          <p:nvPr/>
        </p:nvGrpSpPr>
        <p:grpSpPr>
          <a:xfrm>
            <a:off x="6633575" y="2401601"/>
            <a:ext cx="2933587" cy="1476433"/>
            <a:chOff x="6732150" y="2401601"/>
            <a:chExt cx="2933587" cy="14764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7D37C1-E9A1-E21E-D5CC-7A589C8DE60B}"/>
                </a:ext>
              </a:extLst>
            </p:cNvPr>
            <p:cNvSpPr txBox="1"/>
            <p:nvPr/>
          </p:nvSpPr>
          <p:spPr>
            <a:xfrm>
              <a:off x="6732150" y="2401601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Inline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2AA8AB0-65C0-CF9E-CF2E-DE459409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7906" y="2831595"/>
              <a:ext cx="2897831" cy="104643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70F230-39E6-0711-D99D-DE435AFB388F}"/>
              </a:ext>
            </a:extLst>
          </p:cNvPr>
          <p:cNvGrpSpPr/>
          <p:nvPr/>
        </p:nvGrpSpPr>
        <p:grpSpPr>
          <a:xfrm>
            <a:off x="7548592" y="4491314"/>
            <a:ext cx="2684653" cy="2155465"/>
            <a:chOff x="7548592" y="4491314"/>
            <a:chExt cx="2684653" cy="21554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E8F66-8614-76BD-88F1-884B9EBABCE2}"/>
                </a:ext>
              </a:extLst>
            </p:cNvPr>
            <p:cNvSpPr txBox="1"/>
            <p:nvPr/>
          </p:nvSpPr>
          <p:spPr>
            <a:xfrm>
              <a:off x="7548592" y="4491314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Verify all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0DE867-5CD0-4998-8DA3-90A14D15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837" y="4931911"/>
              <a:ext cx="2677408" cy="171486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4F2986-938B-B696-48B7-A9155D8E5A4D}"/>
              </a:ext>
            </a:extLst>
          </p:cNvPr>
          <p:cNvGrpSpPr/>
          <p:nvPr/>
        </p:nvGrpSpPr>
        <p:grpSpPr>
          <a:xfrm>
            <a:off x="4346870" y="4505177"/>
            <a:ext cx="2953035" cy="2319567"/>
            <a:chOff x="4346870" y="4505177"/>
            <a:chExt cx="2953035" cy="2319567"/>
          </a:xfrm>
        </p:grpSpPr>
        <p:pic>
          <p:nvPicPr>
            <p:cNvPr id="27" name="Picture 26" descr="A drawing of a forest&#10;&#10;Description automatically generated">
              <a:extLst>
                <a:ext uri="{FF2B5EF4-FFF2-40B4-BE49-F238E27FC236}">
                  <a16:creationId xmlns:a16="http://schemas.microsoft.com/office/drawing/2014/main" id="{59B43FDC-646D-D5FA-B082-C2C65935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37999" y="4890620"/>
              <a:ext cx="1970776" cy="193412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015FA8-2B0A-258A-8458-ED89B5A7B0AE}"/>
                </a:ext>
              </a:extLst>
            </p:cNvPr>
            <p:cNvSpPr txBox="1"/>
            <p:nvPr/>
          </p:nvSpPr>
          <p:spPr>
            <a:xfrm>
              <a:off x="4346870" y="4505177"/>
              <a:ext cx="2953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See the forest AND the trees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21665C-68F9-1CA4-25FC-1C2FFB36CD9A}"/>
              </a:ext>
            </a:extLst>
          </p:cNvPr>
          <p:cNvGrpSpPr/>
          <p:nvPr/>
        </p:nvGrpSpPr>
        <p:grpSpPr>
          <a:xfrm>
            <a:off x="1835493" y="3479085"/>
            <a:ext cx="3221878" cy="1026092"/>
            <a:chOff x="1835493" y="3479085"/>
            <a:chExt cx="3221878" cy="10260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18DE80-B97C-4148-360C-BBD22C664E17}"/>
                </a:ext>
              </a:extLst>
            </p:cNvPr>
            <p:cNvSpPr txBox="1"/>
            <p:nvPr/>
          </p:nvSpPr>
          <p:spPr>
            <a:xfrm>
              <a:off x="2557879" y="3479085"/>
              <a:ext cx="1777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Domain</a:t>
              </a:r>
              <a:r>
                <a:rPr lang="en-US" sz="2400" b="1" dirty="0">
                  <a:latin typeface="Ink Free" panose="020F0502020204030204" pitchFamily="34" charset="0"/>
                  <a:ea typeface="Heiti TC Medium" pitchFamily="2" charset="-128"/>
                </a:rPr>
                <a:t> </a:t>
              </a:r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DSL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52F3E4-DB09-F97B-36AB-E554EA6B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5493" y="3875493"/>
              <a:ext cx="3221878" cy="62968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46996E-9D63-C5F8-3CF1-89A954A18AB2}"/>
              </a:ext>
            </a:extLst>
          </p:cNvPr>
          <p:cNvGrpSpPr/>
          <p:nvPr/>
        </p:nvGrpSpPr>
        <p:grpSpPr>
          <a:xfrm>
            <a:off x="10589521" y="4485465"/>
            <a:ext cx="1174733" cy="2044732"/>
            <a:chOff x="10589521" y="4485465"/>
            <a:chExt cx="1174733" cy="20447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9AB26A-5AC9-C5EF-7F26-D394B1A2CB24}"/>
                </a:ext>
              </a:extLst>
            </p:cNvPr>
            <p:cNvSpPr txBox="1"/>
            <p:nvPr/>
          </p:nvSpPr>
          <p:spPr>
            <a:xfrm>
              <a:off x="10589521" y="4485465"/>
              <a:ext cx="11747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markdown</a:t>
              </a:r>
            </a:p>
          </p:txBody>
        </p:sp>
        <p:pic>
          <p:nvPicPr>
            <p:cNvPr id="34" name="Picture 3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3AEF150-1700-359B-05DF-775F4442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grayscl/>
            </a:blip>
            <a:stretch>
              <a:fillRect/>
            </a:stretch>
          </p:blipFill>
          <p:spPr>
            <a:xfrm>
              <a:off x="10630878" y="4843731"/>
              <a:ext cx="1092018" cy="168646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46" name="Freeform 45">
            <a:extLst>
              <a:ext uri="{FF2B5EF4-FFF2-40B4-BE49-F238E27FC236}">
                <a16:creationId xmlns:a16="http://schemas.microsoft.com/office/drawing/2014/main" id="{F18A0180-B130-1032-A163-EA747AA6F936}"/>
              </a:ext>
            </a:extLst>
          </p:cNvPr>
          <p:cNvSpPr/>
          <p:nvPr/>
        </p:nvSpPr>
        <p:spPr>
          <a:xfrm rot="10023205" flipV="1">
            <a:off x="2035203" y="1830508"/>
            <a:ext cx="559107" cy="95548"/>
          </a:xfrm>
          <a:custGeom>
            <a:avLst/>
            <a:gdLst>
              <a:gd name="connsiteX0" fmla="*/ 559107 w 559107"/>
              <a:gd name="connsiteY0" fmla="*/ 90092 h 95548"/>
              <a:gd name="connsiteX1" fmla="*/ 0 w 559107"/>
              <a:gd name="connsiteY1" fmla="*/ 57612 h 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9107" h="95548" extrusionOk="0">
                <a:moveTo>
                  <a:pt x="559107" y="90092"/>
                </a:moveTo>
                <a:cubicBezTo>
                  <a:pt x="382795" y="-159536"/>
                  <a:pt x="17000" y="220321"/>
                  <a:pt x="0" y="57612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25B6117-8FBC-C662-3A6A-32CFD6CA5B24}"/>
              </a:ext>
            </a:extLst>
          </p:cNvPr>
          <p:cNvSpPr/>
          <p:nvPr/>
        </p:nvSpPr>
        <p:spPr>
          <a:xfrm rot="10023205" flipV="1">
            <a:off x="3962137" y="1147061"/>
            <a:ext cx="554115" cy="303314"/>
          </a:xfrm>
          <a:custGeom>
            <a:avLst/>
            <a:gdLst>
              <a:gd name="connsiteX0" fmla="*/ 554115 w 554115"/>
              <a:gd name="connsiteY0" fmla="*/ 303314 h 303314"/>
              <a:gd name="connsiteX1" fmla="*/ 0 w 554115"/>
              <a:gd name="connsiteY1" fmla="*/ 0 h 30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115" h="303314" extrusionOk="0">
                <a:moveTo>
                  <a:pt x="554115" y="303314"/>
                </a:moveTo>
                <a:cubicBezTo>
                  <a:pt x="152721" y="116702"/>
                  <a:pt x="336317" y="45893"/>
                  <a:pt x="0" y="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387656 w 387656"/>
                      <a:gd name="connsiteY0" fmla="*/ 364360 h 364360"/>
                      <a:gd name="connsiteX1" fmla="*/ 2455 w 387656"/>
                      <a:gd name="connsiteY1" fmla="*/ 0 h 364360"/>
                      <a:gd name="connsiteX0" fmla="*/ 385201 w 385201"/>
                      <a:gd name="connsiteY0" fmla="*/ 364360 h 364360"/>
                      <a:gd name="connsiteX1" fmla="*/ 0 w 385201"/>
                      <a:gd name="connsiteY1" fmla="*/ 0 h 364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5201" h="364360" extrusionOk="0">
                        <a:moveTo>
                          <a:pt x="385201" y="364360"/>
                        </a:moveTo>
                        <a:cubicBezTo>
                          <a:pt x="121286" y="134341"/>
                          <a:pt x="263692" y="21609"/>
                          <a:pt x="0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1A86C34C-462A-CAFE-32A2-4AE9A449B929}"/>
              </a:ext>
            </a:extLst>
          </p:cNvPr>
          <p:cNvSpPr/>
          <p:nvPr/>
        </p:nvSpPr>
        <p:spPr>
          <a:xfrm rot="15778173" flipV="1">
            <a:off x="4749552" y="1926659"/>
            <a:ext cx="889379" cy="144151"/>
          </a:xfrm>
          <a:custGeom>
            <a:avLst/>
            <a:gdLst>
              <a:gd name="connsiteX0" fmla="*/ 889379 w 889379"/>
              <a:gd name="connsiteY0" fmla="*/ 78381 h 144151"/>
              <a:gd name="connsiteX1" fmla="*/ 0 w 889379"/>
              <a:gd name="connsiteY1" fmla="*/ 107105 h 1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379" h="144151" extrusionOk="0">
                <a:moveTo>
                  <a:pt x="889379" y="78381"/>
                </a:moveTo>
                <a:cubicBezTo>
                  <a:pt x="680570" y="-163973"/>
                  <a:pt x="6996" y="276305"/>
                  <a:pt x="0" y="107105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90092 h 95548"/>
                      <a:gd name="connsiteX1" fmla="*/ 0 w 559107"/>
                      <a:gd name="connsiteY1" fmla="*/ 57612 h 95548"/>
                      <a:gd name="connsiteX0" fmla="*/ 889379 w 889379"/>
                      <a:gd name="connsiteY0" fmla="*/ 78381 h 144151"/>
                      <a:gd name="connsiteX1" fmla="*/ 0 w 889379"/>
                      <a:gd name="connsiteY1" fmla="*/ 107105 h 14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9379" h="144151" extrusionOk="0">
                        <a:moveTo>
                          <a:pt x="889379" y="78381"/>
                        </a:moveTo>
                        <a:cubicBezTo>
                          <a:pt x="713067" y="-171247"/>
                          <a:pt x="17000" y="269814"/>
                          <a:pt x="0" y="10710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A5AF52D9-9736-C68E-3539-017154F55CEF}"/>
              </a:ext>
            </a:extLst>
          </p:cNvPr>
          <p:cNvSpPr/>
          <p:nvPr/>
        </p:nvSpPr>
        <p:spPr>
          <a:xfrm rot="10160476" flipV="1">
            <a:off x="5951239" y="921393"/>
            <a:ext cx="806953" cy="98576"/>
          </a:xfrm>
          <a:custGeom>
            <a:avLst/>
            <a:gdLst>
              <a:gd name="connsiteX0" fmla="*/ 806953 w 806953"/>
              <a:gd name="connsiteY0" fmla="*/ 92948 h 98576"/>
              <a:gd name="connsiteX1" fmla="*/ 0 w 806953"/>
              <a:gd name="connsiteY1" fmla="*/ 59437 h 9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6953" h="98576" extrusionOk="0">
                <a:moveTo>
                  <a:pt x="806953" y="92948"/>
                </a:moveTo>
                <a:cubicBezTo>
                  <a:pt x="547329" y="-162692"/>
                  <a:pt x="29230" y="228659"/>
                  <a:pt x="0" y="59437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CDC72B0C-E54E-94AC-4B67-D1E07573AE38}"/>
              </a:ext>
            </a:extLst>
          </p:cNvPr>
          <p:cNvSpPr/>
          <p:nvPr/>
        </p:nvSpPr>
        <p:spPr>
          <a:xfrm rot="10160476" flipV="1">
            <a:off x="6089528" y="1088332"/>
            <a:ext cx="602436" cy="1436560"/>
          </a:xfrm>
          <a:custGeom>
            <a:avLst/>
            <a:gdLst>
              <a:gd name="connsiteX0" fmla="*/ 602436 w 602436"/>
              <a:gd name="connsiteY0" fmla="*/ 22797 h 1436560"/>
              <a:gd name="connsiteX1" fmla="*/ 0 w 602436"/>
              <a:gd name="connsiteY1" fmla="*/ 1426280 h 143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2436" h="1436560" extrusionOk="0">
                <a:moveTo>
                  <a:pt x="602436" y="22797"/>
                </a:moveTo>
                <a:cubicBezTo>
                  <a:pt x="158990" y="-217394"/>
                  <a:pt x="19180" y="1606754"/>
                  <a:pt x="0" y="142628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806953 w 806953"/>
                      <a:gd name="connsiteY0" fmla="*/ 92948 h 98576"/>
                      <a:gd name="connsiteX1" fmla="*/ 0 w 806953"/>
                      <a:gd name="connsiteY1" fmla="*/ 59437 h 98576"/>
                      <a:gd name="connsiteX0" fmla="*/ 369668 w 369668"/>
                      <a:gd name="connsiteY0" fmla="*/ 23812 h 1500510"/>
                      <a:gd name="connsiteX1" fmla="*/ 0 w 369668"/>
                      <a:gd name="connsiteY1" fmla="*/ 1489773 h 1500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9668" h="1500510" extrusionOk="0">
                        <a:moveTo>
                          <a:pt x="369668" y="23812"/>
                        </a:moveTo>
                        <a:cubicBezTo>
                          <a:pt x="110044" y="-231828"/>
                          <a:pt x="29230" y="1658995"/>
                          <a:pt x="0" y="148977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01EBD4-A0CC-CD6F-3FA2-C33CFCD03AFE}"/>
              </a:ext>
            </a:extLst>
          </p:cNvPr>
          <p:cNvSpPr/>
          <p:nvPr/>
        </p:nvSpPr>
        <p:spPr>
          <a:xfrm rot="15778173" flipV="1">
            <a:off x="3168262" y="2483687"/>
            <a:ext cx="275451" cy="45719"/>
          </a:xfrm>
          <a:custGeom>
            <a:avLst/>
            <a:gdLst>
              <a:gd name="connsiteX0" fmla="*/ 275451 w 275451"/>
              <a:gd name="connsiteY0" fmla="*/ 24859 h 45719"/>
              <a:gd name="connsiteX1" fmla="*/ 0 w 275451"/>
              <a:gd name="connsiteY1" fmla="*/ 3396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451" h="45719" extrusionOk="0">
                <a:moveTo>
                  <a:pt x="275451" y="24859"/>
                </a:moveTo>
                <a:cubicBezTo>
                  <a:pt x="212889" y="-52532"/>
                  <a:pt x="-7436" y="93815"/>
                  <a:pt x="0" y="33969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90092 h 95548"/>
                      <a:gd name="connsiteX1" fmla="*/ 0 w 559107"/>
                      <a:gd name="connsiteY1" fmla="*/ 57612 h 95548"/>
                      <a:gd name="connsiteX0" fmla="*/ 889379 w 889379"/>
                      <a:gd name="connsiteY0" fmla="*/ 78381 h 144151"/>
                      <a:gd name="connsiteX1" fmla="*/ 0 w 889379"/>
                      <a:gd name="connsiteY1" fmla="*/ 107105 h 14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9379" h="144151" extrusionOk="0">
                        <a:moveTo>
                          <a:pt x="889379" y="78381"/>
                        </a:moveTo>
                        <a:cubicBezTo>
                          <a:pt x="713067" y="-171247"/>
                          <a:pt x="17000" y="269814"/>
                          <a:pt x="0" y="10710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3CBDE141-D07B-D7B5-55A4-35882C8C9F21}"/>
              </a:ext>
            </a:extLst>
          </p:cNvPr>
          <p:cNvSpPr/>
          <p:nvPr/>
        </p:nvSpPr>
        <p:spPr>
          <a:xfrm rot="15778173">
            <a:off x="2952687" y="3396927"/>
            <a:ext cx="270062" cy="67208"/>
          </a:xfrm>
          <a:custGeom>
            <a:avLst/>
            <a:gdLst>
              <a:gd name="connsiteX0" fmla="*/ 270062 w 270062"/>
              <a:gd name="connsiteY0" fmla="*/ 36543 h 67208"/>
              <a:gd name="connsiteX1" fmla="*/ 0 w 270062"/>
              <a:gd name="connsiteY1" fmla="*/ 49935 h 6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62" h="67208" extrusionOk="0">
                <a:moveTo>
                  <a:pt x="270062" y="36543"/>
                </a:moveTo>
                <a:cubicBezTo>
                  <a:pt x="194527" y="-74918"/>
                  <a:pt x="-11662" y="136712"/>
                  <a:pt x="0" y="49935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90092 h 95548"/>
                      <a:gd name="connsiteX1" fmla="*/ 0 w 559107"/>
                      <a:gd name="connsiteY1" fmla="*/ 57612 h 95548"/>
                      <a:gd name="connsiteX0" fmla="*/ 889379 w 889379"/>
                      <a:gd name="connsiteY0" fmla="*/ 78381 h 144151"/>
                      <a:gd name="connsiteX1" fmla="*/ 0 w 889379"/>
                      <a:gd name="connsiteY1" fmla="*/ 107105 h 14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9379" h="144151" extrusionOk="0">
                        <a:moveTo>
                          <a:pt x="889379" y="78381"/>
                        </a:moveTo>
                        <a:cubicBezTo>
                          <a:pt x="713067" y="-171247"/>
                          <a:pt x="17000" y="269814"/>
                          <a:pt x="0" y="10710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15727DC-329C-75A6-2833-099A254B0E77}"/>
              </a:ext>
            </a:extLst>
          </p:cNvPr>
          <p:cNvSpPr/>
          <p:nvPr/>
        </p:nvSpPr>
        <p:spPr>
          <a:xfrm rot="11576795">
            <a:off x="4598502" y="4294431"/>
            <a:ext cx="1103570" cy="167513"/>
          </a:xfrm>
          <a:custGeom>
            <a:avLst/>
            <a:gdLst>
              <a:gd name="connsiteX0" fmla="*/ 1103570 w 1103570"/>
              <a:gd name="connsiteY0" fmla="*/ 157949 h 167513"/>
              <a:gd name="connsiteX1" fmla="*/ 0 w 1103570"/>
              <a:gd name="connsiteY1" fmla="*/ 101004 h 16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3570" h="167513" extrusionOk="0">
                <a:moveTo>
                  <a:pt x="1103570" y="157949"/>
                </a:moveTo>
                <a:cubicBezTo>
                  <a:pt x="745172" y="-276970"/>
                  <a:pt x="29273" y="391402"/>
                  <a:pt x="0" y="101004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65644E2-FAB9-CB90-5950-7F402C72F2A2}"/>
              </a:ext>
            </a:extLst>
          </p:cNvPr>
          <p:cNvSpPr/>
          <p:nvPr/>
        </p:nvSpPr>
        <p:spPr>
          <a:xfrm rot="10023205" flipH="1">
            <a:off x="6003995" y="4116729"/>
            <a:ext cx="1433567" cy="212646"/>
          </a:xfrm>
          <a:custGeom>
            <a:avLst/>
            <a:gdLst>
              <a:gd name="connsiteX0" fmla="*/ 1433567 w 1433567"/>
              <a:gd name="connsiteY0" fmla="*/ 212646 h 212646"/>
              <a:gd name="connsiteX1" fmla="*/ 0 w 1433567"/>
              <a:gd name="connsiteY1" fmla="*/ 48403 h 21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67" h="212646" extrusionOk="0">
                <a:moveTo>
                  <a:pt x="1433567" y="212646"/>
                </a:moveTo>
                <a:cubicBezTo>
                  <a:pt x="870046" y="-332977"/>
                  <a:pt x="5211" y="448472"/>
                  <a:pt x="0" y="48403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1692588 w 1692588"/>
                      <a:gd name="connsiteY0" fmla="*/ 242252 h 256921"/>
                      <a:gd name="connsiteX1" fmla="*/ 0 w 1692588"/>
                      <a:gd name="connsiteY1" fmla="*/ 154914 h 256921"/>
                      <a:gd name="connsiteX0" fmla="*/ 1685646 w 1685646"/>
                      <a:gd name="connsiteY0" fmla="*/ 250117 h 250117"/>
                      <a:gd name="connsiteX1" fmla="*/ 0 w 1685646"/>
                      <a:gd name="connsiteY1" fmla="*/ 56933 h 25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85646" h="250117" extrusionOk="0">
                        <a:moveTo>
                          <a:pt x="1685646" y="250117"/>
                        </a:moveTo>
                        <a:cubicBezTo>
                          <a:pt x="1073331" y="-402914"/>
                          <a:pt x="80891" y="478972"/>
                          <a:pt x="0" y="5693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96A468C7-85D9-CE68-1B2D-BA33433FB0C4}"/>
              </a:ext>
            </a:extLst>
          </p:cNvPr>
          <p:cNvSpPr/>
          <p:nvPr/>
        </p:nvSpPr>
        <p:spPr>
          <a:xfrm rot="10023205">
            <a:off x="6968431" y="5670774"/>
            <a:ext cx="559107" cy="70349"/>
          </a:xfrm>
          <a:custGeom>
            <a:avLst/>
            <a:gdLst>
              <a:gd name="connsiteX0" fmla="*/ 559107 w 559107"/>
              <a:gd name="connsiteY0" fmla="*/ 66332 h 70349"/>
              <a:gd name="connsiteX1" fmla="*/ 0 w 559107"/>
              <a:gd name="connsiteY1" fmla="*/ 42417 h 7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9107" h="70349" extrusionOk="0">
                <a:moveTo>
                  <a:pt x="559107" y="66332"/>
                </a:moveTo>
                <a:cubicBezTo>
                  <a:pt x="379377" y="-116218"/>
                  <a:pt x="26583" y="158817"/>
                  <a:pt x="0" y="42417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A4A3D36-1643-AF1D-2E8D-CFE3939AE24A}"/>
              </a:ext>
            </a:extLst>
          </p:cNvPr>
          <p:cNvSpPr/>
          <p:nvPr/>
        </p:nvSpPr>
        <p:spPr>
          <a:xfrm rot="10023205">
            <a:off x="9717248" y="5337860"/>
            <a:ext cx="779791" cy="207358"/>
          </a:xfrm>
          <a:custGeom>
            <a:avLst/>
            <a:gdLst>
              <a:gd name="connsiteX0" fmla="*/ 779791 w 779791"/>
              <a:gd name="connsiteY0" fmla="*/ 23556 h 207358"/>
              <a:gd name="connsiteX1" fmla="*/ 0 w 779791"/>
              <a:gd name="connsiteY1" fmla="*/ 197057 h 20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791" h="207358" extrusionOk="0">
                <a:moveTo>
                  <a:pt x="779791" y="23556"/>
                </a:moveTo>
                <a:cubicBezTo>
                  <a:pt x="580368" y="-89771"/>
                  <a:pt x="11768" y="283883"/>
                  <a:pt x="0" y="197057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43108 h 45719"/>
                      <a:gd name="connsiteX1" fmla="*/ 0 w 559107"/>
                      <a:gd name="connsiteY1" fmla="*/ 27566 h 45719"/>
                      <a:gd name="connsiteX0" fmla="*/ 779791 w 779791"/>
                      <a:gd name="connsiteY0" fmla="*/ 23556 h 207358"/>
                      <a:gd name="connsiteX1" fmla="*/ 0 w 779791"/>
                      <a:gd name="connsiteY1" fmla="*/ 197057 h 20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9791" h="207358" extrusionOk="0">
                        <a:moveTo>
                          <a:pt x="779791" y="23556"/>
                        </a:moveTo>
                        <a:cubicBezTo>
                          <a:pt x="600699" y="-94322"/>
                          <a:pt x="29444" y="272414"/>
                          <a:pt x="0" y="19705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189992" y="128162"/>
            <a:ext cx="7470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6633575" y="71360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93ABCC-073C-F21F-C3D7-7AD9254DAAD7}"/>
              </a:ext>
            </a:extLst>
          </p:cNvPr>
          <p:cNvGrpSpPr/>
          <p:nvPr/>
        </p:nvGrpSpPr>
        <p:grpSpPr>
          <a:xfrm>
            <a:off x="2152106" y="1008697"/>
            <a:ext cx="2165923" cy="1391385"/>
            <a:chOff x="2152106" y="1008697"/>
            <a:chExt cx="2165923" cy="13913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A380D4-4764-BEEF-42F9-60FC6BA9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2106" y="1008697"/>
              <a:ext cx="2165923" cy="13913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4DC0E1-ED12-C775-F082-760F66249439}"/>
                </a:ext>
              </a:extLst>
            </p:cNvPr>
            <p:cNvSpPr txBox="1"/>
            <p:nvPr/>
          </p:nvSpPr>
          <p:spPr>
            <a:xfrm>
              <a:off x="2842452" y="1437102"/>
              <a:ext cx="89916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Testing Circle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1986667" y="2591323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F440E5-F371-FC70-2C7B-80EA8961B094}"/>
              </a:ext>
            </a:extLst>
          </p:cNvPr>
          <p:cNvGrpSpPr/>
          <p:nvPr/>
        </p:nvGrpSpPr>
        <p:grpSpPr>
          <a:xfrm>
            <a:off x="4269310" y="273686"/>
            <a:ext cx="1963343" cy="1373381"/>
            <a:chOff x="3222028" y="4218542"/>
            <a:chExt cx="1963343" cy="1373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AB95BF-D514-B58C-CE98-E8371CCBD021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13" name="Picture 12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A26E6E3-5D96-0E50-9BD2-4BE2ADD0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717239-6552-60DB-B00B-6076E3BBA9B6}"/>
              </a:ext>
            </a:extLst>
          </p:cNvPr>
          <p:cNvGrpSpPr/>
          <p:nvPr/>
        </p:nvGrpSpPr>
        <p:grpSpPr>
          <a:xfrm>
            <a:off x="5057371" y="1604634"/>
            <a:ext cx="1406013" cy="1657484"/>
            <a:chOff x="5910920" y="4322502"/>
            <a:chExt cx="1406013" cy="1657484"/>
          </a:xfrm>
        </p:grpSpPr>
        <p:pic>
          <p:nvPicPr>
            <p:cNvPr id="18" name="Picture 17" descr="A sketch of a printer&#10;&#10;Description automatically generated">
              <a:extLst>
                <a:ext uri="{FF2B5EF4-FFF2-40B4-BE49-F238E27FC236}">
                  <a16:creationId xmlns:a16="http://schemas.microsoft.com/office/drawing/2014/main" id="{1D60FA2E-693C-4E14-4B04-B46699BF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1F315B-CF85-BD7F-0CBB-A5591E4CD78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20" name="Picture 19" descr="A sketch of a printer&#10;&#10;Description automatically generated">
              <a:extLst>
                <a:ext uri="{FF2B5EF4-FFF2-40B4-BE49-F238E27FC236}">
                  <a16:creationId xmlns:a16="http://schemas.microsoft.com/office/drawing/2014/main" id="{2AD04723-062B-9CD2-4D7F-FB7F5723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E56C0-3806-836F-BF79-09F379374ECF}"/>
              </a:ext>
            </a:extLst>
          </p:cNvPr>
          <p:cNvGrpSpPr/>
          <p:nvPr/>
        </p:nvGrpSpPr>
        <p:grpSpPr>
          <a:xfrm>
            <a:off x="150420" y="987831"/>
            <a:ext cx="1828947" cy="1951940"/>
            <a:chOff x="150420" y="987831"/>
            <a:chExt cx="1828947" cy="19519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6EE844-40F4-8C8F-B666-6887E524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502" y="1295906"/>
              <a:ext cx="1643865" cy="16438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D73197-F2BA-7CB0-F86B-D43E279B76C5}"/>
                </a:ext>
              </a:extLst>
            </p:cNvPr>
            <p:cNvSpPr txBox="1"/>
            <p:nvPr/>
          </p:nvSpPr>
          <p:spPr>
            <a:xfrm>
              <a:off x="150420" y="987831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Storytelling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986374-E6AF-D201-2F64-5ACB0D854CD2}"/>
              </a:ext>
            </a:extLst>
          </p:cNvPr>
          <p:cNvGrpSpPr/>
          <p:nvPr/>
        </p:nvGrpSpPr>
        <p:grpSpPr>
          <a:xfrm>
            <a:off x="6633575" y="2401601"/>
            <a:ext cx="2933587" cy="1476433"/>
            <a:chOff x="6732150" y="2401601"/>
            <a:chExt cx="2933587" cy="14764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7D37C1-E9A1-E21E-D5CC-7A589C8DE60B}"/>
                </a:ext>
              </a:extLst>
            </p:cNvPr>
            <p:cNvSpPr txBox="1"/>
            <p:nvPr/>
          </p:nvSpPr>
          <p:spPr>
            <a:xfrm>
              <a:off x="6732150" y="2401601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Inline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2AA8AB0-65C0-CF9E-CF2E-DE459409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7906" y="2831595"/>
              <a:ext cx="2897831" cy="104643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70F230-39E6-0711-D99D-DE435AFB388F}"/>
              </a:ext>
            </a:extLst>
          </p:cNvPr>
          <p:cNvGrpSpPr/>
          <p:nvPr/>
        </p:nvGrpSpPr>
        <p:grpSpPr>
          <a:xfrm>
            <a:off x="7548592" y="4491314"/>
            <a:ext cx="2684653" cy="2155465"/>
            <a:chOff x="7548592" y="4491314"/>
            <a:chExt cx="2684653" cy="21554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E8F66-8614-76BD-88F1-884B9EBABCE2}"/>
                </a:ext>
              </a:extLst>
            </p:cNvPr>
            <p:cNvSpPr txBox="1"/>
            <p:nvPr/>
          </p:nvSpPr>
          <p:spPr>
            <a:xfrm>
              <a:off x="7548592" y="4491314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Verify all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0DE867-5CD0-4998-8DA3-90A14D15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837" y="4931911"/>
              <a:ext cx="2677408" cy="171486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4F2986-938B-B696-48B7-A9155D8E5A4D}"/>
              </a:ext>
            </a:extLst>
          </p:cNvPr>
          <p:cNvGrpSpPr/>
          <p:nvPr/>
        </p:nvGrpSpPr>
        <p:grpSpPr>
          <a:xfrm>
            <a:off x="4346870" y="4505177"/>
            <a:ext cx="2953035" cy="2319567"/>
            <a:chOff x="4346870" y="4505177"/>
            <a:chExt cx="2953035" cy="2319567"/>
          </a:xfrm>
        </p:grpSpPr>
        <p:pic>
          <p:nvPicPr>
            <p:cNvPr id="27" name="Picture 26" descr="A drawing of a forest&#10;&#10;Description automatically generated">
              <a:extLst>
                <a:ext uri="{FF2B5EF4-FFF2-40B4-BE49-F238E27FC236}">
                  <a16:creationId xmlns:a16="http://schemas.microsoft.com/office/drawing/2014/main" id="{59B43FDC-646D-D5FA-B082-C2C65935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37999" y="4890620"/>
              <a:ext cx="1970776" cy="193412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015FA8-2B0A-258A-8458-ED89B5A7B0AE}"/>
                </a:ext>
              </a:extLst>
            </p:cNvPr>
            <p:cNvSpPr txBox="1"/>
            <p:nvPr/>
          </p:nvSpPr>
          <p:spPr>
            <a:xfrm>
              <a:off x="4346870" y="4505177"/>
              <a:ext cx="2953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See the forest AND the trees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21665C-68F9-1CA4-25FC-1C2FFB36CD9A}"/>
              </a:ext>
            </a:extLst>
          </p:cNvPr>
          <p:cNvGrpSpPr/>
          <p:nvPr/>
        </p:nvGrpSpPr>
        <p:grpSpPr>
          <a:xfrm>
            <a:off x="1835493" y="3479085"/>
            <a:ext cx="3221878" cy="1026092"/>
            <a:chOff x="1835493" y="3479085"/>
            <a:chExt cx="3221878" cy="10260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18DE80-B97C-4148-360C-BBD22C664E17}"/>
                </a:ext>
              </a:extLst>
            </p:cNvPr>
            <p:cNvSpPr txBox="1"/>
            <p:nvPr/>
          </p:nvSpPr>
          <p:spPr>
            <a:xfrm>
              <a:off x="2557879" y="3479085"/>
              <a:ext cx="1777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Domain</a:t>
              </a:r>
              <a:r>
                <a:rPr lang="en-US" sz="2400" b="1" dirty="0">
                  <a:latin typeface="Ink Free" panose="020F0502020204030204" pitchFamily="34" charset="0"/>
                  <a:ea typeface="Heiti TC Medium" pitchFamily="2" charset="-128"/>
                </a:rPr>
                <a:t> </a:t>
              </a:r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DSL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52F3E4-DB09-F97B-36AB-E554EA6B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5493" y="3875493"/>
              <a:ext cx="3221878" cy="62968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46996E-9D63-C5F8-3CF1-89A954A18AB2}"/>
              </a:ext>
            </a:extLst>
          </p:cNvPr>
          <p:cNvGrpSpPr/>
          <p:nvPr/>
        </p:nvGrpSpPr>
        <p:grpSpPr>
          <a:xfrm>
            <a:off x="10589521" y="4485465"/>
            <a:ext cx="1174733" cy="2044732"/>
            <a:chOff x="10589521" y="4485465"/>
            <a:chExt cx="1174733" cy="20447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9AB26A-5AC9-C5EF-7F26-D394B1A2CB24}"/>
                </a:ext>
              </a:extLst>
            </p:cNvPr>
            <p:cNvSpPr txBox="1"/>
            <p:nvPr/>
          </p:nvSpPr>
          <p:spPr>
            <a:xfrm>
              <a:off x="10589521" y="4485465"/>
              <a:ext cx="11747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markdown</a:t>
              </a:r>
            </a:p>
          </p:txBody>
        </p:sp>
        <p:pic>
          <p:nvPicPr>
            <p:cNvPr id="34" name="Picture 3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3AEF150-1700-359B-05DF-775F4442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grayscl/>
            </a:blip>
            <a:stretch>
              <a:fillRect/>
            </a:stretch>
          </p:blipFill>
          <p:spPr>
            <a:xfrm>
              <a:off x="10630878" y="4843731"/>
              <a:ext cx="1092018" cy="168646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28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2D8930-8B04-1B97-FFFE-D8CBE749779A}"/>
              </a:ext>
            </a:extLst>
          </p:cNvPr>
          <p:cNvGrpSpPr/>
          <p:nvPr/>
        </p:nvGrpSpPr>
        <p:grpSpPr>
          <a:xfrm>
            <a:off x="3128589" y="4218542"/>
            <a:ext cx="1963343" cy="1373381"/>
            <a:chOff x="3222028" y="4218542"/>
            <a:chExt cx="1963343" cy="13733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281813-3907-5D6C-E0DD-86D5300056FE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5" name="Picture 4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2EE8C3A-2CB7-7533-0AF4-AB638E72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209BFC-0A1D-D31C-96C7-E100187A96B1}"/>
              </a:ext>
            </a:extLst>
          </p:cNvPr>
          <p:cNvGrpSpPr/>
          <p:nvPr/>
        </p:nvGrpSpPr>
        <p:grpSpPr>
          <a:xfrm>
            <a:off x="8169326" y="4202226"/>
            <a:ext cx="4022674" cy="2219753"/>
            <a:chOff x="8159493" y="4322502"/>
            <a:chExt cx="3892535" cy="22197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2E0FF-B24A-59D3-B99F-B13401AC421C}"/>
                </a:ext>
              </a:extLst>
            </p:cNvPr>
            <p:cNvSpPr txBox="1"/>
            <p:nvPr/>
          </p:nvSpPr>
          <p:spPr>
            <a:xfrm>
              <a:off x="8159493" y="4322502"/>
              <a:ext cx="14166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Formatting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2AF9C-1DD2-1A78-EFFF-1A358EB35F86}"/>
                </a:ext>
              </a:extLst>
            </p:cNvPr>
            <p:cNvSpPr txBox="1"/>
            <p:nvPr/>
          </p:nvSpPr>
          <p:spPr>
            <a:xfrm>
              <a:off x="8185331" y="4726373"/>
              <a:ext cx="38666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Customer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talk to an operator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Hi there! I'm your virtual assistant.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Let me try to help you.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Are you a customer?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1) Yes, I'm a customer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2) No, I'm not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endParaRPr lang="en-US" sz="1400">
                <a:solidFill>
                  <a:srgbClr val="080808"/>
                </a:solidFill>
                <a:effectLst/>
                <a:latin typeface="Ink Free" panose="03080402000500000000" pitchFamily="66" charset="0"/>
              </a:endParaRPr>
            </a:p>
            <a:p>
              <a:endParaRPr lang="en-US" sz="1400">
                <a:latin typeface="Ink Free" panose="03080402000500000000" pitchFamily="66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DC6EB-1D0D-6288-BE00-0B04F71D9997}"/>
              </a:ext>
            </a:extLst>
          </p:cNvPr>
          <p:cNvGrpSpPr/>
          <p:nvPr/>
        </p:nvGrpSpPr>
        <p:grpSpPr>
          <a:xfrm>
            <a:off x="5876884" y="4202226"/>
            <a:ext cx="1406013" cy="1657484"/>
            <a:chOff x="5910920" y="4322502"/>
            <a:chExt cx="1406013" cy="1657484"/>
          </a:xfrm>
        </p:grpSpPr>
        <p:pic>
          <p:nvPicPr>
            <p:cNvPr id="4" name="Picture 3" descr="A sketch of a printer&#10;&#10;Description automatically generated">
              <a:extLst>
                <a:ext uri="{FF2B5EF4-FFF2-40B4-BE49-F238E27FC236}">
                  <a16:creationId xmlns:a16="http://schemas.microsoft.com/office/drawing/2014/main" id="{6F43DC46-5E3B-5397-DE73-A1C5C0BA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E119C-3614-882A-AA1C-1FCD98B2512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9" name="Picture 8" descr="A sketch of a printer&#10;&#10;Description automatically generated">
              <a:extLst>
                <a:ext uri="{FF2B5EF4-FFF2-40B4-BE49-F238E27FC236}">
                  <a16:creationId xmlns:a16="http://schemas.microsoft.com/office/drawing/2014/main" id="{E70F6909-22FA-1066-A984-EBB5B1BB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AA877D-99C1-4442-C732-DA8E9488C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62" y="4526617"/>
            <a:ext cx="1643865" cy="1643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3819D-088D-D019-C3D3-48D9FBC225A4}"/>
              </a:ext>
            </a:extLst>
          </p:cNvPr>
          <p:cNvSpPr txBox="1"/>
          <p:nvPr/>
        </p:nvSpPr>
        <p:spPr>
          <a:xfrm>
            <a:off x="558380" y="4218542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366778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3FC7F-9327-4196-EFC7-9C4CD0AE1061}"/>
              </a:ext>
            </a:extLst>
          </p:cNvPr>
          <p:cNvSpPr txBox="1"/>
          <p:nvPr/>
        </p:nvSpPr>
        <p:spPr>
          <a:xfrm>
            <a:off x="5317907" y="4648632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9C8A7-41F3-B224-4642-0AB2D3A4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63" y="5078626"/>
            <a:ext cx="2897831" cy="10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28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22C91-C352-B6A9-D9E1-4CF54F35F638}"/>
              </a:ext>
            </a:extLst>
          </p:cNvPr>
          <p:cNvSpPr txBox="1"/>
          <p:nvPr/>
        </p:nvSpPr>
        <p:spPr>
          <a:xfrm>
            <a:off x="2397760" y="411106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E629B-3EC9-6EE2-4697-A90B40CA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4512388"/>
            <a:ext cx="2677408" cy="1714868"/>
          </a:xfrm>
          <a:prstGeom prst="rect">
            <a:avLst/>
          </a:prstGeom>
        </p:spPr>
      </p:pic>
      <p:pic>
        <p:nvPicPr>
          <p:cNvPr id="6" name="Picture 5" descr="A drawing of a forest&#10;&#10;Description automatically generated">
            <a:extLst>
              <a:ext uri="{FF2B5EF4-FFF2-40B4-BE49-F238E27FC236}">
                <a16:creationId xmlns:a16="http://schemas.microsoft.com/office/drawing/2014/main" id="{14B9F7A9-ADA4-7146-5E32-8BCFAD1B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374" y="4402760"/>
            <a:ext cx="1970776" cy="193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4F39B-2CF5-79E3-B679-8B789C8942EE}"/>
              </a:ext>
            </a:extLst>
          </p:cNvPr>
          <p:cNvSpPr txBox="1"/>
          <p:nvPr/>
        </p:nvSpPr>
        <p:spPr>
          <a:xfrm>
            <a:off x="7288245" y="4017317"/>
            <a:ext cx="2953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</p:txBody>
      </p:sp>
    </p:spTree>
    <p:extLst>
      <p:ext uri="{BB962C8B-B14F-4D97-AF65-F5344CB8AC3E}">
        <p14:creationId xmlns:p14="http://schemas.microsoft.com/office/powerpoint/2010/main" val="2774267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618232" y="2534153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9D07-E84B-26CB-7EAB-4B32929D3CDE}"/>
              </a:ext>
            </a:extLst>
          </p:cNvPr>
          <p:cNvSpPr txBox="1"/>
          <p:nvPr/>
        </p:nvSpPr>
        <p:spPr>
          <a:xfrm>
            <a:off x="7722494" y="4039605"/>
            <a:ext cx="1777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3573-77D7-CF96-493B-70939D69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07" y="4650707"/>
            <a:ext cx="4462746" cy="872198"/>
          </a:xfrm>
          <a:prstGeom prst="rect">
            <a:avLst/>
          </a:prstGeom>
        </p:spPr>
      </p:pic>
      <p:pic>
        <p:nvPicPr>
          <p:cNvPr id="5" name="Picture 4" descr="A drawing of a forest&#10;&#10;Description automatically generated">
            <a:extLst>
              <a:ext uri="{FF2B5EF4-FFF2-40B4-BE49-F238E27FC236}">
                <a16:creationId xmlns:a16="http://schemas.microsoft.com/office/drawing/2014/main" id="{101FA867-BCAC-5B87-F16B-0DD0DB32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34" y="4736140"/>
            <a:ext cx="1970776" cy="1934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AFF1E-6BD1-EA1B-F39C-B1F29A1CBDAB}"/>
              </a:ext>
            </a:extLst>
          </p:cNvPr>
          <p:cNvSpPr txBox="1"/>
          <p:nvPr/>
        </p:nvSpPr>
        <p:spPr>
          <a:xfrm>
            <a:off x="2218404" y="4151365"/>
            <a:ext cx="2953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(consistency)</a:t>
            </a:r>
          </a:p>
        </p:txBody>
      </p:sp>
    </p:spTree>
    <p:extLst>
      <p:ext uri="{BB962C8B-B14F-4D97-AF65-F5344CB8AC3E}">
        <p14:creationId xmlns:p14="http://schemas.microsoft.com/office/powerpoint/2010/main" val="864052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3278671" y="3075328"/>
            <a:ext cx="117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210467" y="3507057"/>
            <a:ext cx="2126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work as Documentation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1185045" y="2804866"/>
            <a:ext cx="2555849" cy="1120718"/>
          </a:xfrm>
          <a:custGeom>
            <a:avLst/>
            <a:gdLst>
              <a:gd name="connsiteX0" fmla="*/ 2555849 w 2555849"/>
              <a:gd name="connsiteY0" fmla="*/ 268622 h 1120718"/>
              <a:gd name="connsiteX1" fmla="*/ 1470403 w 2555849"/>
              <a:gd name="connsiteY1" fmla="*/ 231394 h 1120718"/>
              <a:gd name="connsiteX2" fmla="*/ 0 w 2555849"/>
              <a:gd name="connsiteY2" fmla="*/ 1083798 h 11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49" h="1120718" extrusionOk="0">
                <a:moveTo>
                  <a:pt x="2555849" y="268622"/>
                </a:moveTo>
                <a:cubicBezTo>
                  <a:pt x="2291625" y="-191508"/>
                  <a:pt x="1592867" y="463837"/>
                  <a:pt x="1470403" y="231394"/>
                </a:cubicBezTo>
                <a:cubicBezTo>
                  <a:pt x="778865" y="-929965"/>
                  <a:pt x="1080645" y="1635833"/>
                  <a:pt x="0" y="108379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182931 h 1024286"/>
                      <a:gd name="connsiteX1" fmla="*/ 1470403 w 2555849"/>
                      <a:gd name="connsiteY1" fmla="*/ 145703 h 1024286"/>
                      <a:gd name="connsiteX2" fmla="*/ 0 w 2555849"/>
                      <a:gd name="connsiteY2" fmla="*/ 998107 h 1024286"/>
                      <a:gd name="connsiteX0" fmla="*/ 2555849 w 2555849"/>
                      <a:gd name="connsiteY0" fmla="*/ 268622 h 1120718"/>
                      <a:gd name="connsiteX1" fmla="*/ 1470403 w 2555849"/>
                      <a:gd name="connsiteY1" fmla="*/ 231394 h 1120718"/>
                      <a:gd name="connsiteX2" fmla="*/ 0 w 2555849"/>
                      <a:gd name="connsiteY2" fmla="*/ 1083798 h 1120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55849" h="1120718" extrusionOk="0">
                        <a:moveTo>
                          <a:pt x="2555849" y="268622"/>
                        </a:moveTo>
                        <a:cubicBezTo>
                          <a:pt x="2312085" y="-196088"/>
                          <a:pt x="1641133" y="432518"/>
                          <a:pt x="1470403" y="231394"/>
                        </a:cubicBezTo>
                        <a:cubicBezTo>
                          <a:pt x="733064" y="-680586"/>
                          <a:pt x="1036738" y="1420500"/>
                          <a:pt x="0" y="108379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BBAFA6E-BFA5-8986-26F0-B4AEAB9CC68C}"/>
              </a:ext>
            </a:extLst>
          </p:cNvPr>
          <p:cNvSpPr/>
          <p:nvPr/>
        </p:nvSpPr>
        <p:spPr>
          <a:xfrm rot="2986233" flipV="1">
            <a:off x="2875057" y="4863323"/>
            <a:ext cx="1494148" cy="913666"/>
          </a:xfrm>
          <a:custGeom>
            <a:avLst/>
            <a:gdLst>
              <a:gd name="connsiteX0" fmla="*/ 1494148 w 1494148"/>
              <a:gd name="connsiteY0" fmla="*/ 913666 h 913666"/>
              <a:gd name="connsiteX1" fmla="*/ 988079 w 1494148"/>
              <a:gd name="connsiteY1" fmla="*/ 254338 h 913666"/>
              <a:gd name="connsiteX2" fmla="*/ 7011 w 1494148"/>
              <a:gd name="connsiteY2" fmla="*/ 699376 h 9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148" h="913666" extrusionOk="0">
                <a:moveTo>
                  <a:pt x="1494148" y="913666"/>
                </a:moveTo>
                <a:cubicBezTo>
                  <a:pt x="1074659" y="570231"/>
                  <a:pt x="1231479" y="418831"/>
                  <a:pt x="988079" y="254338"/>
                </a:cubicBezTo>
                <a:cubicBezTo>
                  <a:pt x="958411" y="169596"/>
                  <a:pt x="-142562" y="-467186"/>
                  <a:pt x="7011" y="699376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62372587">
                  <a:custGeom>
                    <a:avLst/>
                    <a:gdLst>
                      <a:gd name="connsiteX0" fmla="*/ 1487137 w 1487137"/>
                      <a:gd name="connsiteY0" fmla="*/ 773370 h 773370"/>
                      <a:gd name="connsiteX1" fmla="*/ 981068 w 1487137"/>
                      <a:gd name="connsiteY1" fmla="*/ 114042 h 773370"/>
                      <a:gd name="connsiteX2" fmla="*/ 0 w 1487137"/>
                      <a:gd name="connsiteY2" fmla="*/ 559080 h 773370"/>
                      <a:gd name="connsiteX0" fmla="*/ 1494148 w 1494148"/>
                      <a:gd name="connsiteY0" fmla="*/ 913666 h 913666"/>
                      <a:gd name="connsiteX1" fmla="*/ 988079 w 1494148"/>
                      <a:gd name="connsiteY1" fmla="*/ 254338 h 913666"/>
                      <a:gd name="connsiteX2" fmla="*/ 7011 w 1494148"/>
                      <a:gd name="connsiteY2" fmla="*/ 699376 h 91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94148" h="913666" extrusionOk="0">
                        <a:moveTo>
                          <a:pt x="1494148" y="913666"/>
                        </a:moveTo>
                        <a:cubicBezTo>
                          <a:pt x="1118610" y="553852"/>
                          <a:pt x="1234768" y="444351"/>
                          <a:pt x="988079" y="254338"/>
                        </a:cubicBezTo>
                        <a:cubicBezTo>
                          <a:pt x="741390" y="64325"/>
                          <a:pt x="-84267" y="-382230"/>
                          <a:pt x="7011" y="69937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458" y="5789029"/>
            <a:ext cx="2655038" cy="518900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>
            <a:extLst>
              <a:ext uri="{FF2B5EF4-FFF2-40B4-BE49-F238E27FC236}">
                <a16:creationId xmlns:a16="http://schemas.microsoft.com/office/drawing/2014/main" id="{6A17C931-BB61-8FD8-B76C-900C91B3B72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27358" y="3413882"/>
            <a:ext cx="760074" cy="1173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2340891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F7632-EC1B-D8D6-98DF-F696F0B4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3" y="1811307"/>
            <a:ext cx="5584454" cy="370604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95843C-BCE6-E53A-125E-0A250CDB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817"/>
            <a:ext cx="6421599" cy="32326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37D45A-734A-9A7C-7313-9CB6B0E35090}"/>
              </a:ext>
            </a:extLst>
          </p:cNvPr>
          <p:cNvCxnSpPr>
            <a:cxnSpLocks/>
          </p:cNvCxnSpPr>
          <p:nvPr/>
        </p:nvCxnSpPr>
        <p:spPr>
          <a:xfrm>
            <a:off x="641423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67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421382"/>
            <a:ext cx="3850640" cy="3850640"/>
          </a:xfrm>
          <a:prstGeom prst="rect">
            <a:avLst/>
          </a:prstGeom>
        </p:spPr>
      </p:pic>
      <p:pic>
        <p:nvPicPr>
          <p:cNvPr id="3" name="Picture 2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BE2AAACE-65E8-51C5-9FB8-5F2C6C8AE1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6982" r="12453" b="9795"/>
          <a:stretch/>
        </p:blipFill>
        <p:spPr>
          <a:xfrm>
            <a:off x="9788570" y="4080066"/>
            <a:ext cx="2037670" cy="201085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47" r="12860"/>
          <a:stretch/>
        </p:blipFill>
        <p:spPr>
          <a:xfrm>
            <a:off x="9788570" y="1417320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2236716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35B7-592F-9A9B-08CA-AE69113C9C60}"/>
              </a:ext>
            </a:extLst>
          </p:cNvPr>
          <p:cNvSpPr txBox="1"/>
          <p:nvPr/>
        </p:nvSpPr>
        <p:spPr>
          <a:xfrm>
            <a:off x="8006080" y="4900827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Lada Kesseler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78324" y="1994628"/>
            <a:ext cx="149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6861" y="438496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8925" y="4285028"/>
            <a:ext cx="102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7758" y="1864122"/>
            <a:ext cx="177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Whiteboard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2748566" y="1354523"/>
            <a:ext cx="1365590" cy="1018084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9" y="849919"/>
              <a:ext cx="4469555" cy="16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" dirty="0">
                  <a:solidFill>
                    <a:srgbClr val="080808"/>
                  </a:solidFill>
                  <a:effectLst/>
                </a:rPr>
                <a:t>[</a:t>
              </a:r>
              <a:r>
                <a:rPr lang="en-US" sz="500" dirty="0">
                  <a:solidFill>
                    <a:srgbClr val="080808"/>
                  </a:solidFill>
                  <a:effectLst/>
                </a:rPr>
                <a:t>Customer]</a:t>
              </a:r>
            </a:p>
            <a:p>
              <a:pPr algn="r"/>
              <a:r>
                <a:rPr lang="en-US" sz="500" dirty="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500" dirty="0">
                  <a:solidFill>
                    <a:srgbClr val="080808"/>
                  </a:solidFill>
                  <a:effectLst/>
                </a:rPr>
              </a:br>
              <a:endParaRPr lang="en-US" sz="500" dirty="0">
                <a:solidFill>
                  <a:srgbClr val="080808"/>
                </a:solidFill>
                <a:effectLst/>
              </a:endParaRP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What would y</a:t>
              </a:r>
              <a:r>
                <a:rPr lang="en-US" sz="300" dirty="0">
                  <a:solidFill>
                    <a:srgbClr val="080808"/>
                  </a:solidFill>
                  <a:effectLst/>
                </a:rPr>
                <a:t>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9" y="257023"/>
              <a:ext cx="1271016" cy="547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F97BF4F9-D7B8-6FAB-36FE-086C04722089}"/>
              </a:ext>
            </a:extLst>
          </p:cNvPr>
          <p:cNvSpPr/>
          <p:nvPr/>
        </p:nvSpPr>
        <p:spPr>
          <a:xfrm rot="19287083">
            <a:off x="4488819" y="1584147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78018 w 2938361"/>
              <a:gd name="connsiteY2" fmla="*/ 1469181 h 2938361"/>
              <a:gd name="connsiteX3" fmla="*/ 1958908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44088" y="-25570"/>
                  <a:pt x="2877451" y="677415"/>
                  <a:pt x="2938361" y="1469181"/>
                </a:cubicBezTo>
                <a:cubicBezTo>
                  <a:pt x="2778197" y="1509156"/>
                  <a:pt x="2704456" y="1457871"/>
                  <a:pt x="2478018" y="1469181"/>
                </a:cubicBezTo>
                <a:cubicBezTo>
                  <a:pt x="2251580" y="1480491"/>
                  <a:pt x="2088705" y="1433610"/>
                  <a:pt x="1958908" y="1469181"/>
                </a:cubicBezTo>
                <a:cubicBezTo>
                  <a:pt x="1829111" y="1504752"/>
                  <a:pt x="1648298" y="1424325"/>
                  <a:pt x="1469181" y="1469181"/>
                </a:cubicBezTo>
                <a:cubicBezTo>
                  <a:pt x="1423003" y="921233"/>
                  <a:pt x="1475052" y="3756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93934" y="211399"/>
                  <a:pt x="3146051" y="679972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055413258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C0256A9-93F9-5F0E-C0C2-8752D2A067D4}"/>
              </a:ext>
            </a:extLst>
          </p:cNvPr>
          <p:cNvSpPr/>
          <p:nvPr/>
        </p:nvSpPr>
        <p:spPr>
          <a:xfrm rot="3157623">
            <a:off x="4682251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48634 w 2938361"/>
              <a:gd name="connsiteY2" fmla="*/ 1469181 h 2938361"/>
              <a:gd name="connsiteX3" fmla="*/ 2002983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042096" y="-34443"/>
                  <a:pt x="2851267" y="624622"/>
                  <a:pt x="2938361" y="1469181"/>
                </a:cubicBezTo>
                <a:cubicBezTo>
                  <a:pt x="2729119" y="1488493"/>
                  <a:pt x="2592472" y="1429163"/>
                  <a:pt x="2448634" y="1469181"/>
                </a:cubicBezTo>
                <a:cubicBezTo>
                  <a:pt x="2304796" y="1509199"/>
                  <a:pt x="2192138" y="1441133"/>
                  <a:pt x="2002983" y="1469181"/>
                </a:cubicBezTo>
                <a:cubicBezTo>
                  <a:pt x="1813828" y="1497229"/>
                  <a:pt x="1709183" y="1451579"/>
                  <a:pt x="1469181" y="1469181"/>
                </a:cubicBezTo>
                <a:cubicBezTo>
                  <a:pt x="1533157" y="1017985"/>
                  <a:pt x="1541672" y="536606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25138" y="-57796"/>
                  <a:pt x="2870505" y="743629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42160395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8C58CEE-F82A-2E3F-1664-E628182056E7}"/>
              </a:ext>
            </a:extLst>
          </p:cNvPr>
          <p:cNvSpPr/>
          <p:nvPr/>
        </p:nvSpPr>
        <p:spPr>
          <a:xfrm rot="8431567">
            <a:off x="4488819" y="195342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2017675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74094" y="-33032"/>
                  <a:pt x="3029342" y="567704"/>
                  <a:pt x="2938361" y="1469181"/>
                </a:cubicBezTo>
                <a:cubicBezTo>
                  <a:pt x="2720316" y="1475984"/>
                  <a:pt x="2673696" y="1443547"/>
                  <a:pt x="2492710" y="1469181"/>
                </a:cubicBezTo>
                <a:cubicBezTo>
                  <a:pt x="2311724" y="1494815"/>
                  <a:pt x="2234180" y="1442340"/>
                  <a:pt x="2017675" y="1469181"/>
                </a:cubicBezTo>
                <a:cubicBezTo>
                  <a:pt x="1801171" y="1496022"/>
                  <a:pt x="1726735" y="1434883"/>
                  <a:pt x="1469181" y="1469181"/>
                </a:cubicBezTo>
                <a:cubicBezTo>
                  <a:pt x="1483241" y="917614"/>
                  <a:pt x="1447809" y="524037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56795" y="-9948"/>
                  <a:pt x="2962783" y="685430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5820671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5240FA9-E8FB-241C-A208-CF5A8A979A1E}"/>
              </a:ext>
            </a:extLst>
          </p:cNvPr>
          <p:cNvSpPr/>
          <p:nvPr/>
        </p:nvSpPr>
        <p:spPr>
          <a:xfrm rot="13742886">
            <a:off x="4286596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1988291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192438" y="121686"/>
                  <a:pt x="2758153" y="625202"/>
                  <a:pt x="2938361" y="1469181"/>
                </a:cubicBezTo>
                <a:cubicBezTo>
                  <a:pt x="2720657" y="1476056"/>
                  <a:pt x="2598207" y="1443027"/>
                  <a:pt x="2492710" y="1469181"/>
                </a:cubicBezTo>
                <a:cubicBezTo>
                  <a:pt x="2387213" y="1495335"/>
                  <a:pt x="2105292" y="1439637"/>
                  <a:pt x="1988291" y="1469181"/>
                </a:cubicBezTo>
                <a:cubicBezTo>
                  <a:pt x="1871290" y="1498725"/>
                  <a:pt x="1689009" y="1462413"/>
                  <a:pt x="1469181" y="1469181"/>
                </a:cubicBezTo>
                <a:cubicBezTo>
                  <a:pt x="1439027" y="861751"/>
                  <a:pt x="1453028" y="3469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427971" y="-67161"/>
                  <a:pt x="2984149" y="704223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749177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AE47D-512E-E5F8-153D-33D586724693}"/>
              </a:ext>
            </a:extLst>
          </p:cNvPr>
          <p:cNvSpPr txBox="1"/>
          <p:nvPr/>
        </p:nvSpPr>
        <p:spPr>
          <a:xfrm>
            <a:off x="4651132" y="3134846"/>
            <a:ext cx="249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13490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048733" y="3105835"/>
            <a:ext cx="4574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Hi there! I'm your virtual assistant.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What would you like to do today?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9170C9-B763-9588-3D69-A1EA151A472E}"/>
              </a:ext>
            </a:extLst>
          </p:cNvPr>
          <p:cNvSpPr/>
          <p:nvPr/>
        </p:nvSpPr>
        <p:spPr>
          <a:xfrm>
            <a:off x="3045803" y="2998177"/>
            <a:ext cx="4383697" cy="8528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D95B-CF00-2082-BF87-69018CB02D91}"/>
              </a:ext>
            </a:extLst>
          </p:cNvPr>
          <p:cNvSpPr txBox="1"/>
          <p:nvPr/>
        </p:nvSpPr>
        <p:spPr>
          <a:xfrm>
            <a:off x="3045803" y="2637639"/>
            <a:ext cx="204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Test</a:t>
            </a:r>
            <a:r>
              <a:rPr lang="en-US" sz="1800" dirty="0" err="1">
                <a:latin typeface="Ink Free" panose="020F0502020204030204" pitchFamily="34" charset="0"/>
                <a:ea typeface="Heiti TC Medium" pitchFamily="2" charset="-128"/>
              </a:rPr>
              <a:t>.approved.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409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260605" y="3105835"/>
            <a:ext cx="4534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"""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[Customer]: hi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Hi there! I'm your virtual assistant.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What would you like to do today?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"""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;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verifyConversations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51472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5BBBD6-78C1-4EC6-9F68-30425EED142B}"/>
              </a:ext>
            </a:extLst>
          </p:cNvPr>
          <p:cNvSpPr txBox="1"/>
          <p:nvPr/>
        </p:nvSpPr>
        <p:spPr>
          <a:xfrm>
            <a:off x="3049859" y="612845"/>
            <a:ext cx="60997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conversations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List</a:t>
            </a: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of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"oh hi there, how are you doing"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swimming"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coffee"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tea"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"walk my dog"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56C9F-3CA4-2C06-ABBD-D2D72A8EBC36}"/>
              </a:ext>
            </a:extLst>
          </p:cNvPr>
          <p:cNvSpPr/>
          <p:nvPr/>
        </p:nvSpPr>
        <p:spPr>
          <a:xfrm>
            <a:off x="3049859" y="512956"/>
            <a:ext cx="5837663" cy="388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BAEE6-ABD2-C76F-FCD6-91A0F413815E}"/>
              </a:ext>
            </a:extLst>
          </p:cNvPr>
          <p:cNvSpPr txBox="1"/>
          <p:nvPr/>
        </p:nvSpPr>
        <p:spPr>
          <a:xfrm>
            <a:off x="5045927" y="5258021"/>
            <a:ext cx="3841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conversation(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"No, I'm not"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.</a:t>
            </a:r>
            <a:r>
              <a:rPr lang="en-US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thenConversation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25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2400" y="279400"/>
            <a:ext cx="1347536" cy="2802021"/>
            <a:chOff x="635115" y="-227609"/>
            <a:chExt cx="1010652" cy="210151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b="1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00" y="5867400"/>
            <a:ext cx="5080000" cy="74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/>
              <a:t>Side s = new Side(0,0,3,4);</a:t>
            </a:r>
          </a:p>
          <a:p>
            <a:r>
              <a:rPr lang="en-US" sz="2133" dirty="0"/>
              <a:t>Approvals.Verify(s + “ length = “ +s.Length);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000" y="5867401"/>
            <a:ext cx="3984867" cy="50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/>
              <a:t>Side (0,0) – (3,4) length = 5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22435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FEEA9E-2477-D7C7-4CA4-1C8CD1A66441}"/>
              </a:ext>
            </a:extLst>
          </p:cNvPr>
          <p:cNvSpPr/>
          <p:nvPr/>
        </p:nvSpPr>
        <p:spPr>
          <a:xfrm>
            <a:off x="3218688" y="1793116"/>
            <a:ext cx="4937760" cy="301662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9FBDA-242C-0B58-2C06-3662E6CB21A6}"/>
              </a:ext>
            </a:extLst>
          </p:cNvPr>
          <p:cNvSpPr txBox="1"/>
          <p:nvPr/>
        </p:nvSpPr>
        <p:spPr>
          <a:xfrm>
            <a:off x="6682213" y="259543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F629A-9BAE-8B62-70AE-F374671AFD4F}"/>
              </a:ext>
            </a:extLst>
          </p:cNvPr>
          <p:cNvSpPr txBox="1"/>
          <p:nvPr/>
        </p:nvSpPr>
        <p:spPr>
          <a:xfrm>
            <a:off x="3447288" y="200254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989FB-36B9-C3FE-C716-508EC8621F48}"/>
              </a:ext>
            </a:extLst>
          </p:cNvPr>
          <p:cNvSpPr txBox="1"/>
          <p:nvPr/>
        </p:nvSpPr>
        <p:spPr>
          <a:xfrm>
            <a:off x="3447288" y="341728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</p:spTree>
    <p:extLst>
      <p:ext uri="{BB962C8B-B14F-4D97-AF65-F5344CB8AC3E}">
        <p14:creationId xmlns:p14="http://schemas.microsoft.com/office/powerpoint/2010/main" val="9668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af72c41-31f4-4d40-a6d0-808117dc4d77}" enabled="1" method="Standard" siteId="{be0f980b-dd99-4b19-bd7b-bc71a09b026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50780</TotalTime>
  <Words>2506</Words>
  <Application>Microsoft Macintosh PowerPoint</Application>
  <PresentationFormat>Widescreen</PresentationFormat>
  <Paragraphs>433</Paragraphs>
  <Slides>79</Slides>
  <Notes>30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Fira Code</vt:lpstr>
      <vt:lpstr>Fira Code Light</vt:lpstr>
      <vt:lpstr>Ink Free</vt:lpstr>
      <vt:lpstr>Rockwell</vt:lpstr>
      <vt:lpstr>Office Theme</vt:lpstr>
      <vt:lpstr>Better Testing with Approvals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Kesseler, Lada</cp:lastModifiedBy>
  <cp:revision>120</cp:revision>
  <dcterms:created xsi:type="dcterms:W3CDTF">2023-11-14T16:04:34Z</dcterms:created>
  <dcterms:modified xsi:type="dcterms:W3CDTF">2024-02-22T01:36:04Z</dcterms:modified>
</cp:coreProperties>
</file>